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6" r:id="rId5"/>
    <p:sldId id="313" r:id="rId6"/>
    <p:sldId id="279" r:id="rId7"/>
    <p:sldId id="272" r:id="rId8"/>
    <p:sldId id="303" r:id="rId9"/>
    <p:sldId id="304" r:id="rId10"/>
    <p:sldId id="292" r:id="rId11"/>
    <p:sldId id="280" r:id="rId12"/>
    <p:sldId id="281" r:id="rId13"/>
    <p:sldId id="282" r:id="rId14"/>
    <p:sldId id="283" r:id="rId15"/>
    <p:sldId id="294" r:id="rId16"/>
    <p:sldId id="262" r:id="rId17"/>
    <p:sldId id="263" r:id="rId18"/>
    <p:sldId id="264" r:id="rId19"/>
    <p:sldId id="265" r:id="rId20"/>
    <p:sldId id="297" r:id="rId21"/>
    <p:sldId id="267" r:id="rId22"/>
    <p:sldId id="300" r:id="rId23"/>
    <p:sldId id="298" r:id="rId24"/>
    <p:sldId id="299" r:id="rId25"/>
    <p:sldId id="268" r:id="rId26"/>
    <p:sldId id="301" r:id="rId27"/>
    <p:sldId id="269" r:id="rId28"/>
    <p:sldId id="271" r:id="rId29"/>
    <p:sldId id="276" r:id="rId30"/>
    <p:sldId id="305" r:id="rId31"/>
    <p:sldId id="306" r:id="rId32"/>
    <p:sldId id="293" r:id="rId33"/>
    <p:sldId id="307" r:id="rId34"/>
    <p:sldId id="308" r:id="rId35"/>
    <p:sldId id="288" r:id="rId36"/>
    <p:sldId id="289" r:id="rId37"/>
    <p:sldId id="290" r:id="rId38"/>
    <p:sldId id="285" r:id="rId39"/>
    <p:sldId id="287" r:id="rId40"/>
    <p:sldId id="309" r:id="rId41"/>
    <p:sldId id="310" r:id="rId42"/>
    <p:sldId id="311" r:id="rId43"/>
    <p:sldId id="3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07248-D5BC-4DBC-86B8-7FBCF95BE746}" v="8" dt="2024-06-05T18:33:29.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340" autoAdjust="0"/>
  </p:normalViewPr>
  <p:slideViewPr>
    <p:cSldViewPr snapToGrid="0">
      <p:cViewPr>
        <p:scale>
          <a:sx n="100" d="100"/>
          <a:sy n="100" d="100"/>
        </p:scale>
        <p:origin x="1002" y="288"/>
      </p:cViewPr>
      <p:guideLst/>
    </p:cSldViewPr>
  </p:slideViewPr>
  <p:outlineViewPr>
    <p:cViewPr>
      <p:scale>
        <a:sx n="33" d="100"/>
        <a:sy n="33" d="100"/>
      </p:scale>
      <p:origin x="0" y="-282"/>
    </p:cViewPr>
  </p:outlin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86" d="100"/>
          <a:sy n="86" d="100"/>
        </p:scale>
        <p:origin x="3864" y="-15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GRAY" userId="327a1ba1-ff5a-49aa-b6a0-67d31a81d961" providerId="ADAL" clId="{F0307248-D5BC-4DBC-86B8-7FBCF95BE746}"/>
    <pc:docChg chg="undo custSel addSld delSld modSld sldOrd">
      <pc:chgData name="JEREMY GRAY" userId="327a1ba1-ff5a-49aa-b6a0-67d31a81d961" providerId="ADAL" clId="{F0307248-D5BC-4DBC-86B8-7FBCF95BE746}" dt="2024-06-05T18:40:33.889" v="5204" actId="20577"/>
      <pc:docMkLst>
        <pc:docMk/>
      </pc:docMkLst>
      <pc:sldChg chg="modSp mod">
        <pc:chgData name="JEREMY GRAY" userId="327a1ba1-ff5a-49aa-b6a0-67d31a81d961" providerId="ADAL" clId="{F0307248-D5BC-4DBC-86B8-7FBCF95BE746}" dt="2024-06-05T13:22:34.645" v="92" actId="20577"/>
        <pc:sldMkLst>
          <pc:docMk/>
          <pc:sldMk cId="2147794947" sldId="257"/>
        </pc:sldMkLst>
        <pc:spChg chg="mod">
          <ac:chgData name="JEREMY GRAY" userId="327a1ba1-ff5a-49aa-b6a0-67d31a81d961" providerId="ADAL" clId="{F0307248-D5BC-4DBC-86B8-7FBCF95BE746}" dt="2024-06-05T13:22:34.645" v="92" actId="20577"/>
          <ac:spMkLst>
            <pc:docMk/>
            <pc:sldMk cId="2147794947" sldId="257"/>
            <ac:spMk id="3" creationId="{9CF3ECB1-154B-02B6-E87F-99AC1957ACC1}"/>
          </ac:spMkLst>
        </pc:spChg>
      </pc:sldChg>
      <pc:sldChg chg="modSp del mod modNotes">
        <pc:chgData name="JEREMY GRAY" userId="327a1ba1-ff5a-49aa-b6a0-67d31a81d961" providerId="ADAL" clId="{F0307248-D5BC-4DBC-86B8-7FBCF95BE746}" dt="2024-06-05T14:23:40.262" v="2803" actId="47"/>
        <pc:sldMkLst>
          <pc:docMk/>
          <pc:sldMk cId="3000236924" sldId="259"/>
        </pc:sldMkLst>
        <pc:spChg chg="mod">
          <ac:chgData name="JEREMY GRAY" userId="327a1ba1-ff5a-49aa-b6a0-67d31a81d961" providerId="ADAL" clId="{F0307248-D5BC-4DBC-86B8-7FBCF95BE746}" dt="2024-06-05T09:42:29.915" v="62" actId="20577"/>
          <ac:spMkLst>
            <pc:docMk/>
            <pc:sldMk cId="3000236924" sldId="259"/>
            <ac:spMk id="3" creationId="{2AABE938-33DD-92A5-71DB-387002B5D130}"/>
          </ac:spMkLst>
        </pc:spChg>
      </pc:sldChg>
      <pc:sldChg chg="modSp mod">
        <pc:chgData name="JEREMY GRAY" userId="327a1ba1-ff5a-49aa-b6a0-67d31a81d961" providerId="ADAL" clId="{F0307248-D5BC-4DBC-86B8-7FBCF95BE746}" dt="2024-06-05T14:23:55.844" v="2805"/>
        <pc:sldMkLst>
          <pc:docMk/>
          <pc:sldMk cId="4227548338" sldId="261"/>
        </pc:sldMkLst>
        <pc:spChg chg="mod">
          <ac:chgData name="JEREMY GRAY" userId="327a1ba1-ff5a-49aa-b6a0-67d31a81d961" providerId="ADAL" clId="{F0307248-D5BC-4DBC-86B8-7FBCF95BE746}" dt="2024-06-05T14:23:55.844" v="2805"/>
          <ac:spMkLst>
            <pc:docMk/>
            <pc:sldMk cId="4227548338" sldId="261"/>
            <ac:spMk id="2" creationId="{BC7A16FE-837B-7832-6BAC-1AEA5CC46981}"/>
          </ac:spMkLst>
        </pc:spChg>
        <pc:spChg chg="mod">
          <ac:chgData name="JEREMY GRAY" userId="327a1ba1-ff5a-49aa-b6a0-67d31a81d961" providerId="ADAL" clId="{F0307248-D5BC-4DBC-86B8-7FBCF95BE746}" dt="2024-06-05T14:23:54.103" v="2804" actId="21"/>
          <ac:spMkLst>
            <pc:docMk/>
            <pc:sldMk cId="4227548338" sldId="261"/>
            <ac:spMk id="3" creationId="{2AABE938-33DD-92A5-71DB-387002B5D130}"/>
          </ac:spMkLst>
        </pc:spChg>
      </pc:sldChg>
      <pc:sldChg chg="modSp mod modNotesTx">
        <pc:chgData name="JEREMY GRAY" userId="327a1ba1-ff5a-49aa-b6a0-67d31a81d961" providerId="ADAL" clId="{F0307248-D5BC-4DBC-86B8-7FBCF95BE746}" dt="2024-06-05T17:07:25.953" v="3113" actId="20577"/>
        <pc:sldMkLst>
          <pc:docMk/>
          <pc:sldMk cId="219695627" sldId="262"/>
        </pc:sldMkLst>
        <pc:spChg chg="mod">
          <ac:chgData name="JEREMY GRAY" userId="327a1ba1-ff5a-49aa-b6a0-67d31a81d961" providerId="ADAL" clId="{F0307248-D5BC-4DBC-86B8-7FBCF95BE746}" dt="2024-06-05T14:24:07.099" v="2806" actId="6549"/>
          <ac:spMkLst>
            <pc:docMk/>
            <pc:sldMk cId="219695627" sldId="262"/>
            <ac:spMk id="2" creationId="{BC7A16FE-837B-7832-6BAC-1AEA5CC46981}"/>
          </ac:spMkLst>
        </pc:spChg>
        <pc:spChg chg="mod">
          <ac:chgData name="JEREMY GRAY" userId="327a1ba1-ff5a-49aa-b6a0-67d31a81d961" providerId="ADAL" clId="{F0307248-D5BC-4DBC-86B8-7FBCF95BE746}" dt="2024-06-05T14:24:21.935" v="2812" actId="5793"/>
          <ac:spMkLst>
            <pc:docMk/>
            <pc:sldMk cId="219695627" sldId="262"/>
            <ac:spMk id="3" creationId="{2AABE938-33DD-92A5-71DB-387002B5D130}"/>
          </ac:spMkLst>
        </pc:spChg>
      </pc:sldChg>
      <pc:sldChg chg="modSp mod modNotesTx">
        <pc:chgData name="JEREMY GRAY" userId="327a1ba1-ff5a-49aa-b6a0-67d31a81d961" providerId="ADAL" clId="{F0307248-D5BC-4DBC-86B8-7FBCF95BE746}" dt="2024-06-05T17:11:16.200" v="3779" actId="20577"/>
        <pc:sldMkLst>
          <pc:docMk/>
          <pc:sldMk cId="964183427" sldId="263"/>
        </pc:sldMkLst>
        <pc:spChg chg="mod">
          <ac:chgData name="JEREMY GRAY" userId="327a1ba1-ff5a-49aa-b6a0-67d31a81d961" providerId="ADAL" clId="{F0307248-D5BC-4DBC-86B8-7FBCF95BE746}" dt="2024-06-05T17:11:16.200" v="3779" actId="20577"/>
          <ac:spMkLst>
            <pc:docMk/>
            <pc:sldMk cId="964183427" sldId="263"/>
            <ac:spMk id="3" creationId="{2AABE938-33DD-92A5-71DB-387002B5D130}"/>
          </ac:spMkLst>
        </pc:spChg>
      </pc:sldChg>
      <pc:sldChg chg="modSp mod modNotesTx">
        <pc:chgData name="JEREMY GRAY" userId="327a1ba1-ff5a-49aa-b6a0-67d31a81d961" providerId="ADAL" clId="{F0307248-D5BC-4DBC-86B8-7FBCF95BE746}" dt="2024-06-05T17:13:16.059" v="3986" actId="20577"/>
        <pc:sldMkLst>
          <pc:docMk/>
          <pc:sldMk cId="2921570466" sldId="264"/>
        </pc:sldMkLst>
        <pc:spChg chg="mod">
          <ac:chgData name="JEREMY GRAY" userId="327a1ba1-ff5a-49aa-b6a0-67d31a81d961" providerId="ADAL" clId="{F0307248-D5BC-4DBC-86B8-7FBCF95BE746}" dt="2024-06-05T17:13:16.059" v="3986" actId="20577"/>
          <ac:spMkLst>
            <pc:docMk/>
            <pc:sldMk cId="2921570466" sldId="264"/>
            <ac:spMk id="3" creationId="{2AABE938-33DD-92A5-71DB-387002B5D130}"/>
          </ac:spMkLst>
        </pc:spChg>
      </pc:sldChg>
      <pc:sldChg chg="modSp mod">
        <pc:chgData name="JEREMY GRAY" userId="327a1ba1-ff5a-49aa-b6a0-67d31a81d961" providerId="ADAL" clId="{F0307248-D5BC-4DBC-86B8-7FBCF95BE746}" dt="2024-06-05T17:16:21.833" v="4262" actId="20577"/>
        <pc:sldMkLst>
          <pc:docMk/>
          <pc:sldMk cId="3511117605" sldId="265"/>
        </pc:sldMkLst>
        <pc:spChg chg="mod">
          <ac:chgData name="JEREMY GRAY" userId="327a1ba1-ff5a-49aa-b6a0-67d31a81d961" providerId="ADAL" clId="{F0307248-D5BC-4DBC-86B8-7FBCF95BE746}" dt="2024-06-05T17:13:40.455" v="4012" actId="20577"/>
          <ac:spMkLst>
            <pc:docMk/>
            <pc:sldMk cId="3511117605" sldId="265"/>
            <ac:spMk id="2" creationId="{BC7A16FE-837B-7832-6BAC-1AEA5CC46981}"/>
          </ac:spMkLst>
        </pc:spChg>
        <pc:spChg chg="mod">
          <ac:chgData name="JEREMY GRAY" userId="327a1ba1-ff5a-49aa-b6a0-67d31a81d961" providerId="ADAL" clId="{F0307248-D5BC-4DBC-86B8-7FBCF95BE746}" dt="2024-06-05T17:16:21.833" v="4262" actId="20577"/>
          <ac:spMkLst>
            <pc:docMk/>
            <pc:sldMk cId="3511117605" sldId="265"/>
            <ac:spMk id="3" creationId="{2AABE938-33DD-92A5-71DB-387002B5D130}"/>
          </ac:spMkLst>
        </pc:spChg>
      </pc:sldChg>
      <pc:sldChg chg="modSp mod">
        <pc:chgData name="JEREMY GRAY" userId="327a1ba1-ff5a-49aa-b6a0-67d31a81d961" providerId="ADAL" clId="{F0307248-D5BC-4DBC-86B8-7FBCF95BE746}" dt="2024-06-05T09:34:41.676" v="5" actId="21"/>
        <pc:sldMkLst>
          <pc:docMk/>
          <pc:sldMk cId="3368150297" sldId="266"/>
        </pc:sldMkLst>
        <pc:spChg chg="mod">
          <ac:chgData name="JEREMY GRAY" userId="327a1ba1-ff5a-49aa-b6a0-67d31a81d961" providerId="ADAL" clId="{F0307248-D5BC-4DBC-86B8-7FBCF95BE746}" dt="2024-06-05T09:34:41.676" v="5" actId="21"/>
          <ac:spMkLst>
            <pc:docMk/>
            <pc:sldMk cId="3368150297" sldId="266"/>
            <ac:spMk id="3" creationId="{ECDC721A-9B66-786A-F556-EBF609417721}"/>
          </ac:spMkLst>
        </pc:spChg>
      </pc:sldChg>
      <pc:sldChg chg="modSp mod modNotesTx">
        <pc:chgData name="JEREMY GRAY" userId="327a1ba1-ff5a-49aa-b6a0-67d31a81d961" providerId="ADAL" clId="{F0307248-D5BC-4DBC-86B8-7FBCF95BE746}" dt="2024-06-05T18:24:54.394" v="4832"/>
        <pc:sldMkLst>
          <pc:docMk/>
          <pc:sldMk cId="104871842" sldId="267"/>
        </pc:sldMkLst>
        <pc:spChg chg="mod">
          <ac:chgData name="JEREMY GRAY" userId="327a1ba1-ff5a-49aa-b6a0-67d31a81d961" providerId="ADAL" clId="{F0307248-D5BC-4DBC-86B8-7FBCF95BE746}" dt="2024-06-05T17:13:51.320" v="4014" actId="20577"/>
          <ac:spMkLst>
            <pc:docMk/>
            <pc:sldMk cId="104871842" sldId="267"/>
            <ac:spMk id="2" creationId="{7EBE01BE-4D46-EC4C-145A-09B5E05797B0}"/>
          </ac:spMkLst>
        </pc:spChg>
      </pc:sldChg>
      <pc:sldChg chg="addSp modSp mod">
        <pc:chgData name="JEREMY GRAY" userId="327a1ba1-ff5a-49aa-b6a0-67d31a81d961" providerId="ADAL" clId="{F0307248-D5BC-4DBC-86B8-7FBCF95BE746}" dt="2024-06-05T18:40:33.889" v="5204" actId="20577"/>
        <pc:sldMkLst>
          <pc:docMk/>
          <pc:sldMk cId="2797269508" sldId="268"/>
        </pc:sldMkLst>
        <pc:spChg chg="mod">
          <ac:chgData name="JEREMY GRAY" userId="327a1ba1-ff5a-49aa-b6a0-67d31a81d961" providerId="ADAL" clId="{F0307248-D5BC-4DBC-86B8-7FBCF95BE746}" dt="2024-06-05T18:39:39.887" v="5194" actId="20577"/>
          <ac:spMkLst>
            <pc:docMk/>
            <pc:sldMk cId="2797269508" sldId="268"/>
            <ac:spMk id="3" creationId="{8DFCC833-DE25-7579-2E79-802720AF6687}"/>
          </ac:spMkLst>
        </pc:spChg>
        <pc:graphicFrameChg chg="add mod modGraphic">
          <ac:chgData name="JEREMY GRAY" userId="327a1ba1-ff5a-49aa-b6a0-67d31a81d961" providerId="ADAL" clId="{F0307248-D5BC-4DBC-86B8-7FBCF95BE746}" dt="2024-06-05T18:40:33.889" v="5204" actId="20577"/>
          <ac:graphicFrameMkLst>
            <pc:docMk/>
            <pc:sldMk cId="2797269508" sldId="268"/>
            <ac:graphicFrameMk id="4" creationId="{C3366777-39BC-E7E0-C035-2C81B7180657}"/>
          </ac:graphicFrameMkLst>
        </pc:graphicFrameChg>
      </pc:sldChg>
      <pc:sldChg chg="modSp mod">
        <pc:chgData name="JEREMY GRAY" userId="327a1ba1-ff5a-49aa-b6a0-67d31a81d961" providerId="ADAL" clId="{F0307248-D5BC-4DBC-86B8-7FBCF95BE746}" dt="2024-06-05T17:34:23.017" v="4794" actId="20577"/>
        <pc:sldMkLst>
          <pc:docMk/>
          <pc:sldMk cId="2971523507" sldId="270"/>
        </pc:sldMkLst>
        <pc:spChg chg="mod">
          <ac:chgData name="JEREMY GRAY" userId="327a1ba1-ff5a-49aa-b6a0-67d31a81d961" providerId="ADAL" clId="{F0307248-D5BC-4DBC-86B8-7FBCF95BE746}" dt="2024-06-05T17:34:23.017" v="4794" actId="20577"/>
          <ac:spMkLst>
            <pc:docMk/>
            <pc:sldMk cId="2971523507" sldId="270"/>
            <ac:spMk id="2" creationId="{8D3FC8C3-70AC-D12A-FAF7-A2034BFD4384}"/>
          </ac:spMkLst>
        </pc:spChg>
        <pc:spChg chg="mod">
          <ac:chgData name="JEREMY GRAY" userId="327a1ba1-ff5a-49aa-b6a0-67d31a81d961" providerId="ADAL" clId="{F0307248-D5BC-4DBC-86B8-7FBCF95BE746}" dt="2024-06-05T17:34:17.216" v="4791" actId="113"/>
          <ac:spMkLst>
            <pc:docMk/>
            <pc:sldMk cId="2971523507" sldId="270"/>
            <ac:spMk id="3" creationId="{328C040F-B2CA-ABE8-A930-5E335BC5B737}"/>
          </ac:spMkLst>
        </pc:spChg>
      </pc:sldChg>
      <pc:sldChg chg="modSp mod">
        <pc:chgData name="JEREMY GRAY" userId="327a1ba1-ff5a-49aa-b6a0-67d31a81d961" providerId="ADAL" clId="{F0307248-D5BC-4DBC-86B8-7FBCF95BE746}" dt="2024-06-05T17:34:42.874" v="4808" actId="20577"/>
        <pc:sldMkLst>
          <pc:docMk/>
          <pc:sldMk cId="1787977386" sldId="271"/>
        </pc:sldMkLst>
        <pc:spChg chg="mod">
          <ac:chgData name="JEREMY GRAY" userId="327a1ba1-ff5a-49aa-b6a0-67d31a81d961" providerId="ADAL" clId="{F0307248-D5BC-4DBC-86B8-7FBCF95BE746}" dt="2024-06-05T17:34:42.874" v="4808" actId="20577"/>
          <ac:spMkLst>
            <pc:docMk/>
            <pc:sldMk cId="1787977386" sldId="271"/>
            <ac:spMk id="3" creationId="{C8439109-58CF-6C31-EFD1-CD8E421F2429}"/>
          </ac:spMkLst>
        </pc:spChg>
      </pc:sldChg>
      <pc:sldChg chg="modSp mod modNotesTx">
        <pc:chgData name="JEREMY GRAY" userId="327a1ba1-ff5a-49aa-b6a0-67d31a81d961" providerId="ADAL" clId="{F0307248-D5BC-4DBC-86B8-7FBCF95BE746}" dt="2024-06-05T14:28:12.178" v="2822" actId="20577"/>
        <pc:sldMkLst>
          <pc:docMk/>
          <pc:sldMk cId="47899075" sldId="272"/>
        </pc:sldMkLst>
        <pc:spChg chg="mod">
          <ac:chgData name="JEREMY GRAY" userId="327a1ba1-ff5a-49aa-b6a0-67d31a81d961" providerId="ADAL" clId="{F0307248-D5BC-4DBC-86B8-7FBCF95BE746}" dt="2024-06-05T13:49:08.847" v="1489" actId="27636"/>
          <ac:spMkLst>
            <pc:docMk/>
            <pc:sldMk cId="47899075" sldId="272"/>
            <ac:spMk id="3" creationId="{19F38665-CC0C-45DA-B046-0BCB42CD5C1B}"/>
          </ac:spMkLst>
        </pc:spChg>
      </pc:sldChg>
      <pc:sldChg chg="modSp mod modNotesTx">
        <pc:chgData name="JEREMY GRAY" userId="327a1ba1-ff5a-49aa-b6a0-67d31a81d961" providerId="ADAL" clId="{F0307248-D5BC-4DBC-86B8-7FBCF95BE746}" dt="2024-06-05T17:03:14.666" v="2893" actId="20577"/>
        <pc:sldMkLst>
          <pc:docMk/>
          <pc:sldMk cId="3925408045" sldId="277"/>
        </pc:sldMkLst>
        <pc:spChg chg="mod">
          <ac:chgData name="JEREMY GRAY" userId="327a1ba1-ff5a-49aa-b6a0-67d31a81d961" providerId="ADAL" clId="{F0307248-D5BC-4DBC-86B8-7FBCF95BE746}" dt="2024-06-05T17:03:14.666" v="2893" actId="20577"/>
          <ac:spMkLst>
            <pc:docMk/>
            <pc:sldMk cId="3925408045" sldId="277"/>
            <ac:spMk id="3" creationId="{AED2E56B-E03C-0938-B3D8-BBDD4DFEABFB}"/>
          </ac:spMkLst>
        </pc:spChg>
      </pc:sldChg>
      <pc:sldChg chg="modSp mod modNotesTx">
        <pc:chgData name="JEREMY GRAY" userId="327a1ba1-ff5a-49aa-b6a0-67d31a81d961" providerId="ADAL" clId="{F0307248-D5BC-4DBC-86B8-7FBCF95BE746}" dt="2024-06-05T14:18:41.644" v="2738" actId="20577"/>
        <pc:sldMkLst>
          <pc:docMk/>
          <pc:sldMk cId="3943093416" sldId="278"/>
        </pc:sldMkLst>
        <pc:spChg chg="mod">
          <ac:chgData name="JEREMY GRAY" userId="327a1ba1-ff5a-49aa-b6a0-67d31a81d961" providerId="ADAL" clId="{F0307248-D5BC-4DBC-86B8-7FBCF95BE746}" dt="2024-06-05T14:18:41.644" v="2738" actId="20577"/>
          <ac:spMkLst>
            <pc:docMk/>
            <pc:sldMk cId="3943093416" sldId="278"/>
            <ac:spMk id="3" creationId="{D5669991-83CD-26CD-2BFC-68BE0E1A64F9}"/>
          </ac:spMkLst>
        </pc:spChg>
      </pc:sldChg>
      <pc:sldChg chg="modSp mod modNotesTx">
        <pc:chgData name="JEREMY GRAY" userId="327a1ba1-ff5a-49aa-b6a0-67d31a81d961" providerId="ADAL" clId="{F0307248-D5BC-4DBC-86B8-7FBCF95BE746}" dt="2024-06-05T17:05:57.933" v="3092" actId="20577"/>
        <pc:sldMkLst>
          <pc:docMk/>
          <pc:sldMk cId="530425" sldId="279"/>
        </pc:sldMkLst>
        <pc:spChg chg="mod">
          <ac:chgData name="JEREMY GRAY" userId="327a1ba1-ff5a-49aa-b6a0-67d31a81d961" providerId="ADAL" clId="{F0307248-D5BC-4DBC-86B8-7FBCF95BE746}" dt="2024-06-05T13:31:09.615" v="420" actId="27636"/>
          <ac:spMkLst>
            <pc:docMk/>
            <pc:sldMk cId="530425" sldId="279"/>
            <ac:spMk id="2" creationId="{B6E162D8-FB2D-CBF6-70FF-55AF194225C3}"/>
          </ac:spMkLst>
        </pc:spChg>
        <pc:spChg chg="mod">
          <ac:chgData name="JEREMY GRAY" userId="327a1ba1-ff5a-49aa-b6a0-67d31a81d961" providerId="ADAL" clId="{F0307248-D5BC-4DBC-86B8-7FBCF95BE746}" dt="2024-06-05T17:04:49.550" v="2916" actId="20577"/>
          <ac:spMkLst>
            <pc:docMk/>
            <pc:sldMk cId="530425" sldId="279"/>
            <ac:spMk id="3" creationId="{FA8AF372-47B7-8F7B-6F30-CC3D70F54182}"/>
          </ac:spMkLst>
        </pc:spChg>
      </pc:sldChg>
      <pc:sldChg chg="modSp mod modNotesTx">
        <pc:chgData name="JEREMY GRAY" userId="327a1ba1-ff5a-49aa-b6a0-67d31a81d961" providerId="ADAL" clId="{F0307248-D5BC-4DBC-86B8-7FBCF95BE746}" dt="2024-06-05T13:25:30.135" v="109" actId="20577"/>
        <pc:sldMkLst>
          <pc:docMk/>
          <pc:sldMk cId="2860346508" sldId="280"/>
        </pc:sldMkLst>
        <pc:spChg chg="mod">
          <ac:chgData name="JEREMY GRAY" userId="327a1ba1-ff5a-49aa-b6a0-67d31a81d961" providerId="ADAL" clId="{F0307248-D5BC-4DBC-86B8-7FBCF95BE746}" dt="2024-06-05T09:36:44.536" v="46" actId="113"/>
          <ac:spMkLst>
            <pc:docMk/>
            <pc:sldMk cId="2860346508" sldId="280"/>
            <ac:spMk id="2" creationId="{653B2085-E0FE-3D5F-F384-6B4387B1A4D1}"/>
          </ac:spMkLst>
        </pc:spChg>
        <pc:spChg chg="mod">
          <ac:chgData name="JEREMY GRAY" userId="327a1ba1-ff5a-49aa-b6a0-67d31a81d961" providerId="ADAL" clId="{F0307248-D5BC-4DBC-86B8-7FBCF95BE746}" dt="2024-06-05T09:35:36.217" v="42" actId="27636"/>
          <ac:spMkLst>
            <pc:docMk/>
            <pc:sldMk cId="2860346508" sldId="280"/>
            <ac:spMk id="3" creationId="{9CCE84CD-8929-46EC-7775-2B0FFF354E66}"/>
          </ac:spMkLst>
        </pc:spChg>
      </pc:sldChg>
      <pc:sldChg chg="modSp mod modNotesTx">
        <pc:chgData name="JEREMY GRAY" userId="327a1ba1-ff5a-49aa-b6a0-67d31a81d961" providerId="ADAL" clId="{F0307248-D5BC-4DBC-86B8-7FBCF95BE746}" dt="2024-06-05T13:27:28.793" v="134" actId="20577"/>
        <pc:sldMkLst>
          <pc:docMk/>
          <pc:sldMk cId="2157516035" sldId="281"/>
        </pc:sldMkLst>
        <pc:spChg chg="mod">
          <ac:chgData name="JEREMY GRAY" userId="327a1ba1-ff5a-49aa-b6a0-67d31a81d961" providerId="ADAL" clId="{F0307248-D5BC-4DBC-86B8-7FBCF95BE746}" dt="2024-06-05T09:35:49.544" v="43" actId="113"/>
          <ac:spMkLst>
            <pc:docMk/>
            <pc:sldMk cId="2157516035" sldId="281"/>
            <ac:spMk id="2" creationId="{2EDDD5B0-AD46-3F31-3419-966CB180FDCB}"/>
          </ac:spMkLst>
        </pc:spChg>
        <pc:spChg chg="mod">
          <ac:chgData name="JEREMY GRAY" userId="327a1ba1-ff5a-49aa-b6a0-67d31a81d961" providerId="ADAL" clId="{F0307248-D5BC-4DBC-86B8-7FBCF95BE746}" dt="2024-06-05T09:35:54.007" v="45" actId="20577"/>
          <ac:spMkLst>
            <pc:docMk/>
            <pc:sldMk cId="2157516035" sldId="281"/>
            <ac:spMk id="3" creationId="{9B6497B6-27CF-C6C3-94D5-4E06704F926F}"/>
          </ac:spMkLst>
        </pc:spChg>
      </pc:sldChg>
      <pc:sldChg chg="modSp mod modNotesTx">
        <pc:chgData name="JEREMY GRAY" userId="327a1ba1-ff5a-49aa-b6a0-67d31a81d961" providerId="ADAL" clId="{F0307248-D5BC-4DBC-86B8-7FBCF95BE746}" dt="2024-06-05T14:33:38.737" v="2828"/>
        <pc:sldMkLst>
          <pc:docMk/>
          <pc:sldMk cId="1403475882" sldId="282"/>
        </pc:sldMkLst>
        <pc:spChg chg="mod">
          <ac:chgData name="JEREMY GRAY" userId="327a1ba1-ff5a-49aa-b6a0-67d31a81d961" providerId="ADAL" clId="{F0307248-D5BC-4DBC-86B8-7FBCF95BE746}" dt="2024-06-05T13:38:48.261" v="1160" actId="27636"/>
          <ac:spMkLst>
            <pc:docMk/>
            <pc:sldMk cId="1403475882" sldId="282"/>
            <ac:spMk id="3" creationId="{BB9D6CCE-DB31-1307-DBE0-0D0ACC4F286B}"/>
          </ac:spMkLst>
        </pc:spChg>
      </pc:sldChg>
      <pc:sldChg chg="modSp mod">
        <pc:chgData name="JEREMY GRAY" userId="327a1ba1-ff5a-49aa-b6a0-67d31a81d961" providerId="ADAL" clId="{F0307248-D5BC-4DBC-86B8-7FBCF95BE746}" dt="2024-06-05T13:48:33.543" v="1487" actId="20577"/>
        <pc:sldMkLst>
          <pc:docMk/>
          <pc:sldMk cId="773452341" sldId="283"/>
        </pc:sldMkLst>
        <pc:spChg chg="mod">
          <ac:chgData name="JEREMY GRAY" userId="327a1ba1-ff5a-49aa-b6a0-67d31a81d961" providerId="ADAL" clId="{F0307248-D5BC-4DBC-86B8-7FBCF95BE746}" dt="2024-06-05T13:40:27.687" v="1380" actId="20577"/>
          <ac:spMkLst>
            <pc:docMk/>
            <pc:sldMk cId="773452341" sldId="283"/>
            <ac:spMk id="2" creationId="{38B037C1-B768-16E7-8770-F88FED0D3D2C}"/>
          </ac:spMkLst>
        </pc:spChg>
        <pc:spChg chg="mod">
          <ac:chgData name="JEREMY GRAY" userId="327a1ba1-ff5a-49aa-b6a0-67d31a81d961" providerId="ADAL" clId="{F0307248-D5BC-4DBC-86B8-7FBCF95BE746}" dt="2024-06-05T13:48:33.543" v="1487" actId="20577"/>
          <ac:spMkLst>
            <pc:docMk/>
            <pc:sldMk cId="773452341" sldId="283"/>
            <ac:spMk id="3" creationId="{D280EF4D-B76D-5A60-431D-1A26DEE5005C}"/>
          </ac:spMkLst>
        </pc:spChg>
      </pc:sldChg>
      <pc:sldChg chg="ord">
        <pc:chgData name="JEREMY GRAY" userId="327a1ba1-ff5a-49aa-b6a0-67d31a81d961" providerId="ADAL" clId="{F0307248-D5BC-4DBC-86B8-7FBCF95BE746}" dt="2024-06-05T09:45:11.101" v="64"/>
        <pc:sldMkLst>
          <pc:docMk/>
          <pc:sldMk cId="2393568047" sldId="285"/>
        </pc:sldMkLst>
      </pc:sldChg>
      <pc:sldChg chg="ord">
        <pc:chgData name="JEREMY GRAY" userId="327a1ba1-ff5a-49aa-b6a0-67d31a81d961" providerId="ADAL" clId="{F0307248-D5BC-4DBC-86B8-7FBCF95BE746}" dt="2024-06-05T09:45:11.101" v="64"/>
        <pc:sldMkLst>
          <pc:docMk/>
          <pc:sldMk cId="535298298" sldId="287"/>
        </pc:sldMkLst>
      </pc:sldChg>
      <pc:sldChg chg="ord">
        <pc:chgData name="JEREMY GRAY" userId="327a1ba1-ff5a-49aa-b6a0-67d31a81d961" providerId="ADAL" clId="{F0307248-D5BC-4DBC-86B8-7FBCF95BE746}" dt="2024-06-05T09:45:11.101" v="64"/>
        <pc:sldMkLst>
          <pc:docMk/>
          <pc:sldMk cId="2297718755" sldId="288"/>
        </pc:sldMkLst>
      </pc:sldChg>
      <pc:sldChg chg="ord">
        <pc:chgData name="JEREMY GRAY" userId="327a1ba1-ff5a-49aa-b6a0-67d31a81d961" providerId="ADAL" clId="{F0307248-D5BC-4DBC-86B8-7FBCF95BE746}" dt="2024-06-05T09:45:11.101" v="64"/>
        <pc:sldMkLst>
          <pc:docMk/>
          <pc:sldMk cId="1213841008" sldId="289"/>
        </pc:sldMkLst>
      </pc:sldChg>
      <pc:sldChg chg="ord">
        <pc:chgData name="JEREMY GRAY" userId="327a1ba1-ff5a-49aa-b6a0-67d31a81d961" providerId="ADAL" clId="{F0307248-D5BC-4DBC-86B8-7FBCF95BE746}" dt="2024-06-05T09:45:11.101" v="64"/>
        <pc:sldMkLst>
          <pc:docMk/>
          <pc:sldMk cId="2788807446" sldId="290"/>
        </pc:sldMkLst>
      </pc:sldChg>
      <pc:sldChg chg="new del">
        <pc:chgData name="JEREMY GRAY" userId="327a1ba1-ff5a-49aa-b6a0-67d31a81d961" providerId="ADAL" clId="{F0307248-D5BC-4DBC-86B8-7FBCF95BE746}" dt="2024-06-05T09:34:34.017" v="4" actId="47"/>
        <pc:sldMkLst>
          <pc:docMk/>
          <pc:sldMk cId="2187528757" sldId="291"/>
        </pc:sldMkLst>
      </pc:sldChg>
      <pc:sldChg chg="modSp new mod">
        <pc:chgData name="JEREMY GRAY" userId="327a1ba1-ff5a-49aa-b6a0-67d31a81d961" providerId="ADAL" clId="{F0307248-D5BC-4DBC-86B8-7FBCF95BE746}" dt="2024-06-05T09:35:07.114" v="22" actId="20577"/>
        <pc:sldMkLst>
          <pc:docMk/>
          <pc:sldMk cId="3923482218" sldId="292"/>
        </pc:sldMkLst>
        <pc:spChg chg="mod">
          <ac:chgData name="JEREMY GRAY" userId="327a1ba1-ff5a-49aa-b6a0-67d31a81d961" providerId="ADAL" clId="{F0307248-D5BC-4DBC-86B8-7FBCF95BE746}" dt="2024-06-05T09:35:01.176" v="21" actId="113"/>
          <ac:spMkLst>
            <pc:docMk/>
            <pc:sldMk cId="3923482218" sldId="292"/>
            <ac:spMk id="2" creationId="{70DBD804-C332-E42E-DE68-13B9B4AADFD2}"/>
          </ac:spMkLst>
        </pc:spChg>
        <pc:spChg chg="mod">
          <ac:chgData name="JEREMY GRAY" userId="327a1ba1-ff5a-49aa-b6a0-67d31a81d961" providerId="ADAL" clId="{F0307248-D5BC-4DBC-86B8-7FBCF95BE746}" dt="2024-06-05T09:35:07.114" v="22" actId="20577"/>
          <ac:spMkLst>
            <pc:docMk/>
            <pc:sldMk cId="3923482218" sldId="292"/>
            <ac:spMk id="3" creationId="{E970F6EA-A2A9-E4D0-EFDE-A10A807C0E6A}"/>
          </ac:spMkLst>
        </pc:spChg>
      </pc:sldChg>
      <pc:sldChg chg="addSp modSp new mod ord">
        <pc:chgData name="JEREMY GRAY" userId="327a1ba1-ff5a-49aa-b6a0-67d31a81d961" providerId="ADAL" clId="{F0307248-D5BC-4DBC-86B8-7FBCF95BE746}" dt="2024-06-05T09:45:11.101" v="64"/>
        <pc:sldMkLst>
          <pc:docMk/>
          <pc:sldMk cId="3485280774" sldId="293"/>
        </pc:sldMkLst>
        <pc:picChg chg="add mod">
          <ac:chgData name="JEREMY GRAY" userId="327a1ba1-ff5a-49aa-b6a0-67d31a81d961" providerId="ADAL" clId="{F0307248-D5BC-4DBC-86B8-7FBCF95BE746}" dt="2024-06-05T09:39:38.689" v="52" actId="14100"/>
          <ac:picMkLst>
            <pc:docMk/>
            <pc:sldMk cId="3485280774" sldId="293"/>
            <ac:picMk id="3" creationId="{DA8894FA-70F4-7C38-6464-A526AE535B14}"/>
          </ac:picMkLst>
        </pc:picChg>
      </pc:sldChg>
      <pc:sldChg chg="addSp delSp modSp new mod">
        <pc:chgData name="JEREMY GRAY" userId="327a1ba1-ff5a-49aa-b6a0-67d31a81d961" providerId="ADAL" clId="{F0307248-D5BC-4DBC-86B8-7FBCF95BE746}" dt="2024-06-05T13:42:29.308" v="1410" actId="14100"/>
        <pc:sldMkLst>
          <pc:docMk/>
          <pc:sldMk cId="4247673969" sldId="294"/>
        </pc:sldMkLst>
        <pc:spChg chg="mod">
          <ac:chgData name="JEREMY GRAY" userId="327a1ba1-ff5a-49aa-b6a0-67d31a81d961" providerId="ADAL" clId="{F0307248-D5BC-4DBC-86B8-7FBCF95BE746}" dt="2024-06-05T13:42:02.644" v="1408" actId="20577"/>
          <ac:spMkLst>
            <pc:docMk/>
            <pc:sldMk cId="4247673969" sldId="294"/>
            <ac:spMk id="2" creationId="{6EEA8FC7-8FC1-34F6-1A06-18384892F0BF}"/>
          </ac:spMkLst>
        </pc:spChg>
        <pc:spChg chg="del">
          <ac:chgData name="JEREMY GRAY" userId="327a1ba1-ff5a-49aa-b6a0-67d31a81d961" providerId="ADAL" clId="{F0307248-D5BC-4DBC-86B8-7FBCF95BE746}" dt="2024-06-05T13:42:24.969" v="1409" actId="22"/>
          <ac:spMkLst>
            <pc:docMk/>
            <pc:sldMk cId="4247673969" sldId="294"/>
            <ac:spMk id="3" creationId="{CC3BD9F9-4310-F8FD-106C-832C471A2F15}"/>
          </ac:spMkLst>
        </pc:spChg>
        <pc:picChg chg="add mod ord">
          <ac:chgData name="JEREMY GRAY" userId="327a1ba1-ff5a-49aa-b6a0-67d31a81d961" providerId="ADAL" clId="{F0307248-D5BC-4DBC-86B8-7FBCF95BE746}" dt="2024-06-05T13:42:29.308" v="1410" actId="14100"/>
          <ac:picMkLst>
            <pc:docMk/>
            <pc:sldMk cId="4247673969" sldId="294"/>
            <ac:picMk id="5" creationId="{68F82596-E025-02A0-CF24-C7A36927E090}"/>
          </ac:picMkLst>
        </pc:picChg>
      </pc:sldChg>
      <pc:sldChg chg="new del">
        <pc:chgData name="JEREMY GRAY" userId="327a1ba1-ff5a-49aa-b6a0-67d31a81d961" providerId="ADAL" clId="{F0307248-D5BC-4DBC-86B8-7FBCF95BE746}" dt="2024-06-05T14:19:51.119" v="2761" actId="47"/>
        <pc:sldMkLst>
          <pc:docMk/>
          <pc:sldMk cId="1178853018" sldId="295"/>
        </pc:sldMkLst>
      </pc:sldChg>
      <pc:sldChg chg="modSp new del mod">
        <pc:chgData name="JEREMY GRAY" userId="327a1ba1-ff5a-49aa-b6a0-67d31a81d961" providerId="ADAL" clId="{F0307248-D5BC-4DBC-86B8-7FBCF95BE746}" dt="2024-06-05T14:19:35.650" v="2758" actId="47"/>
        <pc:sldMkLst>
          <pc:docMk/>
          <pc:sldMk cId="1893258572" sldId="295"/>
        </pc:sldMkLst>
        <pc:spChg chg="mod">
          <ac:chgData name="JEREMY GRAY" userId="327a1ba1-ff5a-49aa-b6a0-67d31a81d961" providerId="ADAL" clId="{F0307248-D5BC-4DBC-86B8-7FBCF95BE746}" dt="2024-06-05T14:19:28.319" v="2757" actId="20577"/>
          <ac:spMkLst>
            <pc:docMk/>
            <pc:sldMk cId="1893258572" sldId="295"/>
            <ac:spMk id="2" creationId="{E4A99D1E-A54F-9DC2-5BC1-3C43F22B9399}"/>
          </ac:spMkLst>
        </pc:spChg>
      </pc:sldChg>
      <pc:sldChg chg="modSp new mod">
        <pc:chgData name="JEREMY GRAY" userId="327a1ba1-ff5a-49aa-b6a0-67d31a81d961" providerId="ADAL" clId="{F0307248-D5BC-4DBC-86B8-7FBCF95BE746}" dt="2024-06-05T14:20:06.781" v="2802" actId="20577"/>
        <pc:sldMkLst>
          <pc:docMk/>
          <pc:sldMk cId="2608137973" sldId="296"/>
        </pc:sldMkLst>
        <pc:spChg chg="mod">
          <ac:chgData name="JEREMY GRAY" userId="327a1ba1-ff5a-49aa-b6a0-67d31a81d961" providerId="ADAL" clId="{F0307248-D5BC-4DBC-86B8-7FBCF95BE746}" dt="2024-06-05T14:19:55.804" v="2770" actId="20577"/>
          <ac:spMkLst>
            <pc:docMk/>
            <pc:sldMk cId="2608137973" sldId="296"/>
            <ac:spMk id="2" creationId="{80547477-C6D5-531A-E195-14460B33C422}"/>
          </ac:spMkLst>
        </pc:spChg>
        <pc:spChg chg="mod">
          <ac:chgData name="JEREMY GRAY" userId="327a1ba1-ff5a-49aa-b6a0-67d31a81d961" providerId="ADAL" clId="{F0307248-D5BC-4DBC-86B8-7FBCF95BE746}" dt="2024-06-05T14:20:06.781" v="2802" actId="20577"/>
          <ac:spMkLst>
            <pc:docMk/>
            <pc:sldMk cId="2608137973" sldId="296"/>
            <ac:spMk id="3" creationId="{8AAA6259-2A9F-49B3-4BF6-C8167EF47EC4}"/>
          </ac:spMkLst>
        </pc:spChg>
      </pc:sldChg>
      <pc:sldChg chg="modSp new mod modNotesTx">
        <pc:chgData name="JEREMY GRAY" userId="327a1ba1-ff5a-49aa-b6a0-67d31a81d961" providerId="ADAL" clId="{F0307248-D5BC-4DBC-86B8-7FBCF95BE746}" dt="2024-06-05T17:21:09.085" v="4715" actId="20577"/>
        <pc:sldMkLst>
          <pc:docMk/>
          <pc:sldMk cId="105913407" sldId="297"/>
        </pc:sldMkLst>
        <pc:spChg chg="mod">
          <ac:chgData name="JEREMY GRAY" userId="327a1ba1-ff5a-49aa-b6a0-67d31a81d961" providerId="ADAL" clId="{F0307248-D5BC-4DBC-86B8-7FBCF95BE746}" dt="2024-06-05T17:17:43.082" v="4276" actId="20577"/>
          <ac:spMkLst>
            <pc:docMk/>
            <pc:sldMk cId="105913407" sldId="297"/>
            <ac:spMk id="2" creationId="{78FEB6F2-191C-6695-2AC2-8128D0C6F918}"/>
          </ac:spMkLst>
        </pc:spChg>
        <pc:spChg chg="mod">
          <ac:chgData name="JEREMY GRAY" userId="327a1ba1-ff5a-49aa-b6a0-67d31a81d961" providerId="ADAL" clId="{F0307248-D5BC-4DBC-86B8-7FBCF95BE746}" dt="2024-06-05T17:18:42.268" v="4424" actId="20577"/>
          <ac:spMkLst>
            <pc:docMk/>
            <pc:sldMk cId="105913407" sldId="297"/>
            <ac:spMk id="3" creationId="{50C296E8-71E6-0B4D-E84E-482310BB77A7}"/>
          </ac:spMkLst>
        </pc:spChg>
      </pc:sldChg>
      <pc:sldChg chg="addSp new mod modNotesTx">
        <pc:chgData name="JEREMY GRAY" userId="327a1ba1-ff5a-49aa-b6a0-67d31a81d961" providerId="ADAL" clId="{F0307248-D5BC-4DBC-86B8-7FBCF95BE746}" dt="2024-06-05T18:29:42.840" v="4848" actId="20577"/>
        <pc:sldMkLst>
          <pc:docMk/>
          <pc:sldMk cId="2249808815" sldId="298"/>
        </pc:sldMkLst>
        <pc:picChg chg="add">
          <ac:chgData name="JEREMY GRAY" userId="327a1ba1-ff5a-49aa-b6a0-67d31a81d961" providerId="ADAL" clId="{F0307248-D5BC-4DBC-86B8-7FBCF95BE746}" dt="2024-06-05T18:25:52.359" v="4834" actId="22"/>
          <ac:picMkLst>
            <pc:docMk/>
            <pc:sldMk cId="2249808815" sldId="298"/>
            <ac:picMk id="3" creationId="{781A1935-B5C2-0539-063A-2A95F772798F}"/>
          </ac:picMkLst>
        </pc:picChg>
      </pc:sldChg>
      <pc:sldChg chg="addSp new mod">
        <pc:chgData name="JEREMY GRAY" userId="327a1ba1-ff5a-49aa-b6a0-67d31a81d961" providerId="ADAL" clId="{F0307248-D5BC-4DBC-86B8-7FBCF95BE746}" dt="2024-06-05T18:26:34.688" v="4836" actId="22"/>
        <pc:sldMkLst>
          <pc:docMk/>
          <pc:sldMk cId="1869715125" sldId="299"/>
        </pc:sldMkLst>
        <pc:picChg chg="add">
          <ac:chgData name="JEREMY GRAY" userId="327a1ba1-ff5a-49aa-b6a0-67d31a81d961" providerId="ADAL" clId="{F0307248-D5BC-4DBC-86B8-7FBCF95BE746}" dt="2024-06-05T18:26:34.688" v="4836" actId="22"/>
          <ac:picMkLst>
            <pc:docMk/>
            <pc:sldMk cId="1869715125" sldId="299"/>
            <ac:picMk id="3" creationId="{90EB348F-49F5-7956-2717-EFECD96A92AE}"/>
          </ac:picMkLst>
        </pc:picChg>
      </pc:sldChg>
      <pc:sldChg chg="addSp modSp new mod ord">
        <pc:chgData name="JEREMY GRAY" userId="327a1ba1-ff5a-49aa-b6a0-67d31a81d961" providerId="ADAL" clId="{F0307248-D5BC-4DBC-86B8-7FBCF95BE746}" dt="2024-06-05T18:28:07.182" v="4847" actId="1076"/>
        <pc:sldMkLst>
          <pc:docMk/>
          <pc:sldMk cId="2389802706" sldId="300"/>
        </pc:sldMkLst>
        <pc:spChg chg="mod">
          <ac:chgData name="JEREMY GRAY" userId="327a1ba1-ff5a-49aa-b6a0-67d31a81d961" providerId="ADAL" clId="{F0307248-D5BC-4DBC-86B8-7FBCF95BE746}" dt="2024-06-05T18:27:27.572" v="4842"/>
          <ac:spMkLst>
            <pc:docMk/>
            <pc:sldMk cId="2389802706" sldId="300"/>
            <ac:spMk id="2" creationId="{6593DE06-46CE-57EA-F72B-6A7E3B40C165}"/>
          </ac:spMkLst>
        </pc:spChg>
        <pc:spChg chg="add mod">
          <ac:chgData name="JEREMY GRAY" userId="327a1ba1-ff5a-49aa-b6a0-67d31a81d961" providerId="ADAL" clId="{F0307248-D5BC-4DBC-86B8-7FBCF95BE746}" dt="2024-06-05T18:28:07.182" v="4847" actId="1076"/>
          <ac:spMkLst>
            <pc:docMk/>
            <pc:sldMk cId="2389802706" sldId="300"/>
            <ac:spMk id="4" creationId="{903C5184-12C1-97F4-E20C-F16945B70A61}"/>
          </ac:spMkLst>
        </pc:spChg>
      </pc:sldChg>
      <pc:sldChg chg="new del">
        <pc:chgData name="JEREMY GRAY" userId="327a1ba1-ff5a-49aa-b6a0-67d31a81d961" providerId="ADAL" clId="{F0307248-D5BC-4DBC-86B8-7FBCF95BE746}" dt="2024-06-05T18:27:08.886" v="4838" actId="47"/>
        <pc:sldMkLst>
          <pc:docMk/>
          <pc:sldMk cId="2960448847" sldId="300"/>
        </pc:sldMkLst>
      </pc:sldChg>
      <pc:sldChg chg="modSp new mod">
        <pc:chgData name="JEREMY GRAY" userId="327a1ba1-ff5a-49aa-b6a0-67d31a81d961" providerId="ADAL" clId="{F0307248-D5BC-4DBC-86B8-7FBCF95BE746}" dt="2024-06-05T18:30:43.283" v="4874" actId="20578"/>
        <pc:sldMkLst>
          <pc:docMk/>
          <pc:sldMk cId="695934777" sldId="301"/>
        </pc:sldMkLst>
        <pc:spChg chg="mod">
          <ac:chgData name="JEREMY GRAY" userId="327a1ba1-ff5a-49aa-b6a0-67d31a81d961" providerId="ADAL" clId="{F0307248-D5BC-4DBC-86B8-7FBCF95BE746}" dt="2024-06-05T18:30:39.239" v="4873" actId="20577"/>
          <ac:spMkLst>
            <pc:docMk/>
            <pc:sldMk cId="695934777" sldId="301"/>
            <ac:spMk id="2" creationId="{72A1BF8B-DD3D-106C-9E01-1BF3560E7818}"/>
          </ac:spMkLst>
        </pc:spChg>
        <pc:spChg chg="mod">
          <ac:chgData name="JEREMY GRAY" userId="327a1ba1-ff5a-49aa-b6a0-67d31a81d961" providerId="ADAL" clId="{F0307248-D5BC-4DBC-86B8-7FBCF95BE746}" dt="2024-06-05T18:30:43.283" v="4874" actId="20578"/>
          <ac:spMkLst>
            <pc:docMk/>
            <pc:sldMk cId="695934777" sldId="301"/>
            <ac:spMk id="3" creationId="{B7771193-60CE-07CE-0D40-F051E8D2EB51}"/>
          </ac:spMkLst>
        </pc:spChg>
      </pc:sldChg>
    </pc:docChg>
  </pc:docChgLst>
  <pc:docChgLst>
    <pc:chgData name="JEREMY, Gray (SOUTH WEST HUB 1)" userId="dd90906d-3ea2-491c-9cd6-a0c87640b827" providerId="ADAL" clId="{3FC0CFB0-1126-4357-9225-5D2BDE39B1AE}"/>
    <pc:docChg chg="undo custSel addSld delSld modSld sldOrd modMainMaster">
      <pc:chgData name="JEREMY, Gray (SOUTH WEST HUB 1)" userId="dd90906d-3ea2-491c-9cd6-a0c87640b827" providerId="ADAL" clId="{3FC0CFB0-1126-4357-9225-5D2BDE39B1AE}" dt="2024-06-06T11:14:16.344" v="3256"/>
      <pc:docMkLst>
        <pc:docMk/>
      </pc:docMkLst>
      <pc:sldChg chg="addSp delSp modSp mod delAnim modNotes">
        <pc:chgData name="JEREMY, Gray (SOUTH WEST HUB 1)" userId="dd90906d-3ea2-491c-9cd6-a0c87640b827" providerId="ADAL" clId="{3FC0CFB0-1126-4357-9225-5D2BDE39B1AE}" dt="2024-06-06T10:55:37.128" v="2644" actId="478"/>
        <pc:sldMkLst>
          <pc:docMk/>
          <pc:sldMk cId="4280001271" sldId="256"/>
        </pc:sldMkLst>
        <pc:spChg chg="mod">
          <ac:chgData name="JEREMY, Gray (SOUTH WEST HUB 1)" userId="dd90906d-3ea2-491c-9cd6-a0c87640b827" providerId="ADAL" clId="{3FC0CFB0-1126-4357-9225-5D2BDE39B1AE}" dt="2024-06-06T10:49:02.227" v="2033" actId="6549"/>
          <ac:spMkLst>
            <pc:docMk/>
            <pc:sldMk cId="4280001271" sldId="256"/>
            <ac:spMk id="3" creationId="{EF66193D-7549-5F1C-D513-37F02257A917}"/>
          </ac:spMkLst>
        </pc:spChg>
        <pc:picChg chg="add del mod">
          <ac:chgData name="JEREMY, Gray (SOUTH WEST HUB 1)" userId="dd90906d-3ea2-491c-9cd6-a0c87640b827" providerId="ADAL" clId="{3FC0CFB0-1126-4357-9225-5D2BDE39B1AE}" dt="2024-06-06T07:20:13.180" v="1978"/>
          <ac:picMkLst>
            <pc:docMk/>
            <pc:sldMk cId="4280001271" sldId="256"/>
            <ac:picMk id="4" creationId="{ACCA38A4-FEEA-579A-443E-5933BB21ABDF}"/>
          </ac:picMkLst>
        </pc:picChg>
        <pc:picChg chg="add del mod">
          <ac:chgData name="JEREMY, Gray (SOUTH WEST HUB 1)" userId="dd90906d-3ea2-491c-9cd6-a0c87640b827" providerId="ADAL" clId="{3FC0CFB0-1126-4357-9225-5D2BDE39B1AE}" dt="2024-06-06T10:55:37.128" v="2644" actId="478"/>
          <ac:picMkLst>
            <pc:docMk/>
            <pc:sldMk cId="4280001271" sldId="256"/>
            <ac:picMk id="5" creationId="{35DC55F6-213F-348E-54DC-FD3D098E7338}"/>
          </ac:picMkLst>
        </pc:picChg>
      </pc:sldChg>
      <pc:sldChg chg="modSp del mod ord">
        <pc:chgData name="JEREMY, Gray (SOUTH WEST HUB 1)" userId="dd90906d-3ea2-491c-9cd6-a0c87640b827" providerId="ADAL" clId="{3FC0CFB0-1126-4357-9225-5D2BDE39B1AE}" dt="2024-06-06T00:43:34.743" v="1810" actId="2696"/>
        <pc:sldMkLst>
          <pc:docMk/>
          <pc:sldMk cId="2147794947" sldId="257"/>
        </pc:sldMkLst>
        <pc:spChg chg="mod">
          <ac:chgData name="JEREMY, Gray (SOUTH WEST HUB 1)" userId="dd90906d-3ea2-491c-9cd6-a0c87640b827" providerId="ADAL" clId="{3FC0CFB0-1126-4357-9225-5D2BDE39B1AE}" dt="2024-06-05T07:06:51.518" v="74" actId="20577"/>
          <ac:spMkLst>
            <pc:docMk/>
            <pc:sldMk cId="2147794947" sldId="257"/>
            <ac:spMk id="2" creationId="{A327CE82-43E9-F105-04D0-2F7CF6D440EB}"/>
          </ac:spMkLst>
        </pc:spChg>
        <pc:spChg chg="mod">
          <ac:chgData name="JEREMY, Gray (SOUTH WEST HUB 1)" userId="dd90906d-3ea2-491c-9cd6-a0c87640b827" providerId="ADAL" clId="{3FC0CFB0-1126-4357-9225-5D2BDE39B1AE}" dt="2024-06-06T00:12:42.755" v="1135" actId="6549"/>
          <ac:spMkLst>
            <pc:docMk/>
            <pc:sldMk cId="2147794947" sldId="257"/>
            <ac:spMk id="3" creationId="{9CF3ECB1-154B-02B6-E87F-99AC1957ACC1}"/>
          </ac:spMkLst>
        </pc:spChg>
      </pc:sldChg>
      <pc:sldChg chg="modSp del">
        <pc:chgData name="JEREMY, Gray (SOUTH WEST HUB 1)" userId="dd90906d-3ea2-491c-9cd6-a0c87640b827" providerId="ADAL" clId="{3FC0CFB0-1126-4357-9225-5D2BDE39B1AE}" dt="2024-06-05T07:24:48.079" v="343" actId="2696"/>
        <pc:sldMkLst>
          <pc:docMk/>
          <pc:sldMk cId="1475540983" sldId="258"/>
        </pc:sldMkLst>
        <pc:spChg chg="mod">
          <ac:chgData name="JEREMY, Gray (SOUTH WEST HUB 1)" userId="dd90906d-3ea2-491c-9cd6-a0c87640b827" providerId="ADAL" clId="{3FC0CFB0-1126-4357-9225-5D2BDE39B1AE}" dt="2024-06-05T07:24:37.204" v="342" actId="27636"/>
          <ac:spMkLst>
            <pc:docMk/>
            <pc:sldMk cId="1475540983" sldId="258"/>
            <ac:spMk id="3" creationId="{2AABE938-33DD-92A5-71DB-387002B5D130}"/>
          </ac:spMkLst>
        </pc:spChg>
      </pc:sldChg>
      <pc:sldChg chg="modSp del">
        <pc:chgData name="JEREMY, Gray (SOUTH WEST HUB 1)" userId="dd90906d-3ea2-491c-9cd6-a0c87640b827" providerId="ADAL" clId="{3FC0CFB0-1126-4357-9225-5D2BDE39B1AE}" dt="2024-06-05T07:24:26.549" v="340" actId="2696"/>
        <pc:sldMkLst>
          <pc:docMk/>
          <pc:sldMk cId="1849158190" sldId="260"/>
        </pc:sldMkLst>
        <pc:spChg chg="mod">
          <ac:chgData name="JEREMY, Gray (SOUTH WEST HUB 1)" userId="dd90906d-3ea2-491c-9cd6-a0c87640b827" providerId="ADAL" clId="{3FC0CFB0-1126-4357-9225-5D2BDE39B1AE}" dt="2024-06-05T07:24:23.532" v="339" actId="6549"/>
          <ac:spMkLst>
            <pc:docMk/>
            <pc:sldMk cId="1849158190" sldId="260"/>
            <ac:spMk id="2" creationId="{BC7A16FE-837B-7832-6BAC-1AEA5CC46981}"/>
          </ac:spMkLst>
        </pc:spChg>
      </pc:sldChg>
      <pc:sldChg chg="modSp del ord">
        <pc:chgData name="JEREMY, Gray (SOUTH WEST HUB 1)" userId="dd90906d-3ea2-491c-9cd6-a0c87640b827" providerId="ADAL" clId="{3FC0CFB0-1126-4357-9225-5D2BDE39B1AE}" dt="2024-06-06T00:43:34.743" v="1810" actId="2696"/>
        <pc:sldMkLst>
          <pc:docMk/>
          <pc:sldMk cId="4227548338" sldId="261"/>
        </pc:sldMkLst>
        <pc:spChg chg="mod">
          <ac:chgData name="JEREMY, Gray (SOUTH WEST HUB 1)" userId="dd90906d-3ea2-491c-9cd6-a0c87640b827" providerId="ADAL" clId="{3FC0CFB0-1126-4357-9225-5D2BDE39B1AE}" dt="2024-06-05T07:24:55.349" v="346" actId="20577"/>
          <ac:spMkLst>
            <pc:docMk/>
            <pc:sldMk cId="4227548338" sldId="261"/>
            <ac:spMk id="2" creationId="{BC7A16FE-837B-7832-6BAC-1AEA5CC46981}"/>
          </ac:spMkLst>
        </pc:spChg>
      </pc:sldChg>
      <pc:sldChg chg="addSp delSp modSp mod delAnim">
        <pc:chgData name="JEREMY, Gray (SOUTH WEST HUB 1)" userId="dd90906d-3ea2-491c-9cd6-a0c87640b827" providerId="ADAL" clId="{3FC0CFB0-1126-4357-9225-5D2BDE39B1AE}" dt="2024-06-06T11:12:02.496" v="3177" actId="20577"/>
        <pc:sldMkLst>
          <pc:docMk/>
          <pc:sldMk cId="219695627" sldId="262"/>
        </pc:sldMkLst>
        <pc:spChg chg="mod">
          <ac:chgData name="JEREMY, Gray (SOUTH WEST HUB 1)" userId="dd90906d-3ea2-491c-9cd6-a0c87640b827" providerId="ADAL" clId="{3FC0CFB0-1126-4357-9225-5D2BDE39B1AE}" dt="2024-06-06T11:11:36.777" v="3087" actId="20577"/>
          <ac:spMkLst>
            <pc:docMk/>
            <pc:sldMk cId="219695627" sldId="262"/>
            <ac:spMk id="2" creationId="{BC7A16FE-837B-7832-6BAC-1AEA5CC46981}"/>
          </ac:spMkLst>
        </pc:spChg>
        <pc:spChg chg="mod">
          <ac:chgData name="JEREMY, Gray (SOUTH WEST HUB 1)" userId="dd90906d-3ea2-491c-9cd6-a0c87640b827" providerId="ADAL" clId="{3FC0CFB0-1126-4357-9225-5D2BDE39B1AE}" dt="2024-06-06T11:12:02.496" v="3177" actId="20577"/>
          <ac:spMkLst>
            <pc:docMk/>
            <pc:sldMk cId="219695627" sldId="262"/>
            <ac:spMk id="3" creationId="{2AABE938-33DD-92A5-71DB-387002B5D130}"/>
          </ac:spMkLst>
        </pc:spChg>
        <pc:picChg chg="add del mod">
          <ac:chgData name="JEREMY, Gray (SOUTH WEST HUB 1)" userId="dd90906d-3ea2-491c-9cd6-a0c87640b827" providerId="ADAL" clId="{3FC0CFB0-1126-4357-9225-5D2BDE39B1AE}" dt="2024-06-06T10:59:04.644" v="2682" actId="478"/>
          <ac:picMkLst>
            <pc:docMk/>
            <pc:sldMk cId="219695627" sldId="262"/>
            <ac:picMk id="4" creationId="{FCE9CCFE-69B1-DE36-AE75-CC22D84F1FFC}"/>
          </ac:picMkLst>
        </pc:picChg>
      </pc:sldChg>
      <pc:sldChg chg="addSp delSp modSp mod delAnim">
        <pc:chgData name="JEREMY, Gray (SOUTH WEST HUB 1)" userId="dd90906d-3ea2-491c-9cd6-a0c87640b827" providerId="ADAL" clId="{3FC0CFB0-1126-4357-9225-5D2BDE39B1AE}" dt="2024-06-06T11:00:25.342" v="2686" actId="478"/>
        <pc:sldMkLst>
          <pc:docMk/>
          <pc:sldMk cId="964183427" sldId="263"/>
        </pc:sldMkLst>
        <pc:spChg chg="mod">
          <ac:chgData name="JEREMY, Gray (SOUTH WEST HUB 1)" userId="dd90906d-3ea2-491c-9cd6-a0c87640b827" providerId="ADAL" clId="{3FC0CFB0-1126-4357-9225-5D2BDE39B1AE}" dt="2024-06-06T06:57:30.922" v="1971" actId="113"/>
          <ac:spMkLst>
            <pc:docMk/>
            <pc:sldMk cId="964183427" sldId="263"/>
            <ac:spMk id="2" creationId="{BC7A16FE-837B-7832-6BAC-1AEA5CC46981}"/>
          </ac:spMkLst>
        </pc:spChg>
        <pc:picChg chg="add del mod">
          <ac:chgData name="JEREMY, Gray (SOUTH WEST HUB 1)" userId="dd90906d-3ea2-491c-9cd6-a0c87640b827" providerId="ADAL" clId="{3FC0CFB0-1126-4357-9225-5D2BDE39B1AE}" dt="2024-06-06T11:00:25.342" v="2686" actId="478"/>
          <ac:picMkLst>
            <pc:docMk/>
            <pc:sldMk cId="964183427" sldId="263"/>
            <ac:picMk id="4" creationId="{15D6E11D-B88A-4B90-BE37-555738E623F2}"/>
          </ac:picMkLst>
        </pc:picChg>
      </pc:sldChg>
      <pc:sldChg chg="addSp delSp modSp mod delAnim">
        <pc:chgData name="JEREMY, Gray (SOUTH WEST HUB 1)" userId="dd90906d-3ea2-491c-9cd6-a0c87640b827" providerId="ADAL" clId="{3FC0CFB0-1126-4357-9225-5D2BDE39B1AE}" dt="2024-06-06T11:12:36.336" v="3239" actId="20577"/>
        <pc:sldMkLst>
          <pc:docMk/>
          <pc:sldMk cId="2921570466" sldId="264"/>
        </pc:sldMkLst>
        <pc:spChg chg="mod">
          <ac:chgData name="JEREMY, Gray (SOUTH WEST HUB 1)" userId="dd90906d-3ea2-491c-9cd6-a0c87640b827" providerId="ADAL" clId="{3FC0CFB0-1126-4357-9225-5D2BDE39B1AE}" dt="2024-06-06T06:57:35.450" v="1972" actId="113"/>
          <ac:spMkLst>
            <pc:docMk/>
            <pc:sldMk cId="2921570466" sldId="264"/>
            <ac:spMk id="2" creationId="{BC7A16FE-837B-7832-6BAC-1AEA5CC46981}"/>
          </ac:spMkLst>
        </pc:spChg>
        <pc:spChg chg="mod">
          <ac:chgData name="JEREMY, Gray (SOUTH WEST HUB 1)" userId="dd90906d-3ea2-491c-9cd6-a0c87640b827" providerId="ADAL" clId="{3FC0CFB0-1126-4357-9225-5D2BDE39B1AE}" dt="2024-06-06T11:12:36.336" v="3239" actId="20577"/>
          <ac:spMkLst>
            <pc:docMk/>
            <pc:sldMk cId="2921570466" sldId="264"/>
            <ac:spMk id="3" creationId="{2AABE938-33DD-92A5-71DB-387002B5D130}"/>
          </ac:spMkLst>
        </pc:spChg>
        <pc:picChg chg="add del mod">
          <ac:chgData name="JEREMY, Gray (SOUTH WEST HUB 1)" userId="dd90906d-3ea2-491c-9cd6-a0c87640b827" providerId="ADAL" clId="{3FC0CFB0-1126-4357-9225-5D2BDE39B1AE}" dt="2024-06-06T11:00:28.586" v="2687" actId="478"/>
          <ac:picMkLst>
            <pc:docMk/>
            <pc:sldMk cId="2921570466" sldId="264"/>
            <ac:picMk id="4" creationId="{76970676-1AAF-CB82-CF8C-1C34DD3270F7}"/>
          </ac:picMkLst>
        </pc:picChg>
      </pc:sldChg>
      <pc:sldChg chg="addSp delSp modSp mod delAnim">
        <pc:chgData name="JEREMY, Gray (SOUTH WEST HUB 1)" userId="dd90906d-3ea2-491c-9cd6-a0c87640b827" providerId="ADAL" clId="{3FC0CFB0-1126-4357-9225-5D2BDE39B1AE}" dt="2024-06-06T11:00:30.737" v="2688" actId="478"/>
        <pc:sldMkLst>
          <pc:docMk/>
          <pc:sldMk cId="3511117605" sldId="265"/>
        </pc:sldMkLst>
        <pc:picChg chg="add del mod">
          <ac:chgData name="JEREMY, Gray (SOUTH WEST HUB 1)" userId="dd90906d-3ea2-491c-9cd6-a0c87640b827" providerId="ADAL" clId="{3FC0CFB0-1126-4357-9225-5D2BDE39B1AE}" dt="2024-06-06T11:00:30.737" v="2688" actId="478"/>
          <ac:picMkLst>
            <pc:docMk/>
            <pc:sldMk cId="3511117605" sldId="265"/>
            <ac:picMk id="4" creationId="{B5948F94-186A-8564-62D2-D2F5D5A0AA5F}"/>
          </ac:picMkLst>
        </pc:picChg>
      </pc:sldChg>
      <pc:sldChg chg="modSp del mod ord">
        <pc:chgData name="JEREMY, Gray (SOUTH WEST HUB 1)" userId="dd90906d-3ea2-491c-9cd6-a0c87640b827" providerId="ADAL" clId="{3FC0CFB0-1126-4357-9225-5D2BDE39B1AE}" dt="2024-06-06T00:43:34.743" v="1810" actId="2696"/>
        <pc:sldMkLst>
          <pc:docMk/>
          <pc:sldMk cId="3368150297" sldId="266"/>
        </pc:sldMkLst>
        <pc:spChg chg="mod">
          <ac:chgData name="JEREMY, Gray (SOUTH WEST HUB 1)" userId="dd90906d-3ea2-491c-9cd6-a0c87640b827" providerId="ADAL" clId="{3FC0CFB0-1126-4357-9225-5D2BDE39B1AE}" dt="2024-06-05T07:06:17.708" v="49" actId="5793"/>
          <ac:spMkLst>
            <pc:docMk/>
            <pc:sldMk cId="3368150297" sldId="266"/>
            <ac:spMk id="2" creationId="{A2A5597D-C203-BB88-5A27-1C1FAE010A06}"/>
          </ac:spMkLst>
        </pc:spChg>
        <pc:spChg chg="mod">
          <ac:chgData name="JEREMY, Gray (SOUTH WEST HUB 1)" userId="dd90906d-3ea2-491c-9cd6-a0c87640b827" providerId="ADAL" clId="{3FC0CFB0-1126-4357-9225-5D2BDE39B1AE}" dt="2024-06-05T07:06:21.397" v="51" actId="27636"/>
          <ac:spMkLst>
            <pc:docMk/>
            <pc:sldMk cId="3368150297" sldId="266"/>
            <ac:spMk id="3" creationId="{ECDC721A-9B66-786A-F556-EBF609417721}"/>
          </ac:spMkLst>
        </pc:spChg>
      </pc:sldChg>
      <pc:sldChg chg="addSp delSp modSp mod delAnim">
        <pc:chgData name="JEREMY, Gray (SOUTH WEST HUB 1)" userId="dd90906d-3ea2-491c-9cd6-a0c87640b827" providerId="ADAL" clId="{3FC0CFB0-1126-4357-9225-5D2BDE39B1AE}" dt="2024-06-06T11:12:56.232" v="3241" actId="20577"/>
        <pc:sldMkLst>
          <pc:docMk/>
          <pc:sldMk cId="104871842" sldId="267"/>
        </pc:sldMkLst>
        <pc:spChg chg="mod">
          <ac:chgData name="JEREMY, Gray (SOUTH WEST HUB 1)" userId="dd90906d-3ea2-491c-9cd6-a0c87640b827" providerId="ADAL" clId="{3FC0CFB0-1126-4357-9225-5D2BDE39B1AE}" dt="2024-06-06T11:12:56.232" v="3241" actId="20577"/>
          <ac:spMkLst>
            <pc:docMk/>
            <pc:sldMk cId="104871842" sldId="267"/>
            <ac:spMk id="2" creationId="{7EBE01BE-4D46-EC4C-145A-09B5E05797B0}"/>
          </ac:spMkLst>
        </pc:spChg>
        <pc:spChg chg="mod">
          <ac:chgData name="JEREMY, Gray (SOUTH WEST HUB 1)" userId="dd90906d-3ea2-491c-9cd6-a0c87640b827" providerId="ADAL" clId="{3FC0CFB0-1126-4357-9225-5D2BDE39B1AE}" dt="2024-06-05T21:55:23.279" v="403" actId="20577"/>
          <ac:spMkLst>
            <pc:docMk/>
            <pc:sldMk cId="104871842" sldId="267"/>
            <ac:spMk id="3" creationId="{553371CC-EAE0-AF29-A8FD-E2D9BD06F037}"/>
          </ac:spMkLst>
        </pc:spChg>
        <pc:picChg chg="add del mod">
          <ac:chgData name="JEREMY, Gray (SOUTH WEST HUB 1)" userId="dd90906d-3ea2-491c-9cd6-a0c87640b827" providerId="ADAL" clId="{3FC0CFB0-1126-4357-9225-5D2BDE39B1AE}" dt="2024-06-06T11:00:36.746" v="2690" actId="478"/>
          <ac:picMkLst>
            <pc:docMk/>
            <pc:sldMk cId="104871842" sldId="267"/>
            <ac:picMk id="4" creationId="{7B811AC6-E204-ED22-5D63-8B264ACEC6D7}"/>
          </ac:picMkLst>
        </pc:picChg>
      </pc:sldChg>
      <pc:sldChg chg="addSp delSp modSp mod delAnim">
        <pc:chgData name="JEREMY, Gray (SOUTH WEST HUB 1)" userId="dd90906d-3ea2-491c-9cd6-a0c87640b827" providerId="ADAL" clId="{3FC0CFB0-1126-4357-9225-5D2BDE39B1AE}" dt="2024-06-06T11:00:48.654" v="2694" actId="478"/>
        <pc:sldMkLst>
          <pc:docMk/>
          <pc:sldMk cId="2797269508" sldId="268"/>
        </pc:sldMkLst>
        <pc:picChg chg="add del mod">
          <ac:chgData name="JEREMY, Gray (SOUTH WEST HUB 1)" userId="dd90906d-3ea2-491c-9cd6-a0c87640b827" providerId="ADAL" clId="{3FC0CFB0-1126-4357-9225-5D2BDE39B1AE}" dt="2024-06-06T11:00:48.654" v="2694" actId="478"/>
          <ac:picMkLst>
            <pc:docMk/>
            <pc:sldMk cId="2797269508" sldId="268"/>
            <ac:picMk id="5" creationId="{B9A5C825-5FBC-82B7-BEF8-6B26B75971AD}"/>
          </ac:picMkLst>
        </pc:picChg>
      </pc:sldChg>
      <pc:sldChg chg="addSp delSp modSp mod delAnim">
        <pc:chgData name="JEREMY, Gray (SOUTH WEST HUB 1)" userId="dd90906d-3ea2-491c-9cd6-a0c87640b827" providerId="ADAL" clId="{3FC0CFB0-1126-4357-9225-5D2BDE39B1AE}" dt="2024-06-06T11:13:24.769" v="3246" actId="20577"/>
        <pc:sldMkLst>
          <pc:docMk/>
          <pc:sldMk cId="1519973319" sldId="269"/>
        </pc:sldMkLst>
        <pc:spChg chg="mod">
          <ac:chgData name="JEREMY, Gray (SOUTH WEST HUB 1)" userId="dd90906d-3ea2-491c-9cd6-a0c87640b827" providerId="ADAL" clId="{3FC0CFB0-1126-4357-9225-5D2BDE39B1AE}" dt="2024-06-06T11:13:24.769" v="3246" actId="20577"/>
          <ac:spMkLst>
            <pc:docMk/>
            <pc:sldMk cId="1519973319" sldId="269"/>
            <ac:spMk id="3" creationId="{7FC17102-78BF-1DCD-A15E-D2DC6D19FF36}"/>
          </ac:spMkLst>
        </pc:spChg>
        <pc:picChg chg="add del mod">
          <ac:chgData name="JEREMY, Gray (SOUTH WEST HUB 1)" userId="dd90906d-3ea2-491c-9cd6-a0c87640b827" providerId="ADAL" clId="{3FC0CFB0-1126-4357-9225-5D2BDE39B1AE}" dt="2024-06-06T11:00:58.660" v="2696" actId="478"/>
          <ac:picMkLst>
            <pc:docMk/>
            <pc:sldMk cId="1519973319" sldId="269"/>
            <ac:picMk id="4" creationId="{FBF680D8-D009-38E9-A13E-542B63389EC4}"/>
          </ac:picMkLst>
        </pc:picChg>
      </pc:sldChg>
      <pc:sldChg chg="del">
        <pc:chgData name="JEREMY, Gray (SOUTH WEST HUB 1)" userId="dd90906d-3ea2-491c-9cd6-a0c87640b827" providerId="ADAL" clId="{3FC0CFB0-1126-4357-9225-5D2BDE39B1AE}" dt="2024-06-06T00:17:38.534" v="1149" actId="47"/>
        <pc:sldMkLst>
          <pc:docMk/>
          <pc:sldMk cId="2971523507" sldId="270"/>
        </pc:sldMkLst>
      </pc:sldChg>
      <pc:sldChg chg="addSp modSp mod">
        <pc:chgData name="JEREMY, Gray (SOUTH WEST HUB 1)" userId="dd90906d-3ea2-491c-9cd6-a0c87640b827" providerId="ADAL" clId="{3FC0CFB0-1126-4357-9225-5D2BDE39B1AE}" dt="2024-06-06T11:01:32.523" v="2790" actId="313"/>
        <pc:sldMkLst>
          <pc:docMk/>
          <pc:sldMk cId="1787977386" sldId="271"/>
        </pc:sldMkLst>
        <pc:spChg chg="mod">
          <ac:chgData name="JEREMY, Gray (SOUTH WEST HUB 1)" userId="dd90906d-3ea2-491c-9cd6-a0c87640b827" providerId="ADAL" clId="{3FC0CFB0-1126-4357-9225-5D2BDE39B1AE}" dt="2024-06-06T11:01:32.523" v="2790" actId="313"/>
          <ac:spMkLst>
            <pc:docMk/>
            <pc:sldMk cId="1787977386" sldId="271"/>
            <ac:spMk id="3" creationId="{C8439109-58CF-6C31-EFD1-CD8E421F2429}"/>
          </ac:spMkLst>
        </pc:spChg>
        <pc:picChg chg="add mod">
          <ac:chgData name="JEREMY, Gray (SOUTH WEST HUB 1)" userId="dd90906d-3ea2-491c-9cd6-a0c87640b827" providerId="ADAL" clId="{3FC0CFB0-1126-4357-9225-5D2BDE39B1AE}" dt="2024-06-06T07:15:14.931" v="1977"/>
          <ac:picMkLst>
            <pc:docMk/>
            <pc:sldMk cId="1787977386" sldId="271"/>
            <ac:picMk id="4" creationId="{6BE576C5-05FF-A42C-F8A8-441AD4297A82}"/>
          </ac:picMkLst>
        </pc:picChg>
      </pc:sldChg>
      <pc:sldChg chg="addSp delSp modSp add del mod ord delAnim">
        <pc:chgData name="JEREMY, Gray (SOUTH WEST HUB 1)" userId="dd90906d-3ea2-491c-9cd6-a0c87640b827" providerId="ADAL" clId="{3FC0CFB0-1126-4357-9225-5D2BDE39B1AE}" dt="2024-06-06T11:08:25.901" v="3046" actId="20577"/>
        <pc:sldMkLst>
          <pc:docMk/>
          <pc:sldMk cId="47899075" sldId="272"/>
        </pc:sldMkLst>
        <pc:spChg chg="mod">
          <ac:chgData name="JEREMY, Gray (SOUTH WEST HUB 1)" userId="dd90906d-3ea2-491c-9cd6-a0c87640b827" providerId="ADAL" clId="{3FC0CFB0-1126-4357-9225-5D2BDE39B1AE}" dt="2024-06-06T11:07:47.272" v="2981" actId="20577"/>
          <ac:spMkLst>
            <pc:docMk/>
            <pc:sldMk cId="47899075" sldId="272"/>
            <ac:spMk id="2" creationId="{7D5D8B71-CF5A-2EFF-8B76-C84941C88287}"/>
          </ac:spMkLst>
        </pc:spChg>
        <pc:spChg chg="mod">
          <ac:chgData name="JEREMY, Gray (SOUTH WEST HUB 1)" userId="dd90906d-3ea2-491c-9cd6-a0c87640b827" providerId="ADAL" clId="{3FC0CFB0-1126-4357-9225-5D2BDE39B1AE}" dt="2024-06-06T11:08:25.901" v="3046" actId="20577"/>
          <ac:spMkLst>
            <pc:docMk/>
            <pc:sldMk cId="47899075" sldId="272"/>
            <ac:spMk id="3" creationId="{19F38665-CC0C-45DA-B046-0BCB42CD5C1B}"/>
          </ac:spMkLst>
        </pc:spChg>
        <pc:picChg chg="add del mod">
          <ac:chgData name="JEREMY, Gray (SOUTH WEST HUB 1)" userId="dd90906d-3ea2-491c-9cd6-a0c87640b827" providerId="ADAL" clId="{3FC0CFB0-1126-4357-9225-5D2BDE39B1AE}" dt="2024-06-06T10:55:46.672" v="2648" actId="478"/>
          <ac:picMkLst>
            <pc:docMk/>
            <pc:sldMk cId="47899075" sldId="272"/>
            <ac:picMk id="4" creationId="{998443A3-43E2-103B-21A8-871B8D9BF568}"/>
          </ac:picMkLst>
        </pc:picChg>
      </pc:sldChg>
      <pc:sldChg chg="addSp delSp modSp mod delAnim">
        <pc:chgData name="JEREMY, Gray (SOUTH WEST HUB 1)" userId="dd90906d-3ea2-491c-9cd6-a0c87640b827" providerId="ADAL" clId="{3FC0CFB0-1126-4357-9225-5D2BDE39B1AE}" dt="2024-06-06T11:09:08.242" v="3055" actId="478"/>
        <pc:sldMkLst>
          <pc:docMk/>
          <pc:sldMk cId="242432107" sldId="276"/>
        </pc:sldMkLst>
        <pc:picChg chg="add del mod">
          <ac:chgData name="JEREMY, Gray (SOUTH WEST HUB 1)" userId="dd90906d-3ea2-491c-9cd6-a0c87640b827" providerId="ADAL" clId="{3FC0CFB0-1126-4357-9225-5D2BDE39B1AE}" dt="2024-06-06T11:09:08.242" v="3055" actId="478"/>
          <ac:picMkLst>
            <pc:docMk/>
            <pc:sldMk cId="242432107" sldId="276"/>
            <ac:picMk id="4" creationId="{15DB4357-93B4-980B-3CCD-31CB67B10FF8}"/>
          </ac:picMkLst>
        </pc:picChg>
      </pc:sldChg>
      <pc:sldChg chg="addSp delSp modSp del mod ord modNotes">
        <pc:chgData name="JEREMY, Gray (SOUTH WEST HUB 1)" userId="dd90906d-3ea2-491c-9cd6-a0c87640b827" providerId="ADAL" clId="{3FC0CFB0-1126-4357-9225-5D2BDE39B1AE}" dt="2024-06-06T00:43:03.374" v="1809" actId="2696"/>
        <pc:sldMkLst>
          <pc:docMk/>
          <pc:sldMk cId="3925408045" sldId="277"/>
        </pc:sldMkLst>
        <pc:graphicFrameChg chg="add del modGraphic">
          <ac:chgData name="JEREMY, Gray (SOUTH WEST HUB 1)" userId="dd90906d-3ea2-491c-9cd6-a0c87640b827" providerId="ADAL" clId="{3FC0CFB0-1126-4357-9225-5D2BDE39B1AE}" dt="2024-06-06T00:13:37.530" v="1137" actId="478"/>
          <ac:graphicFrameMkLst>
            <pc:docMk/>
            <pc:sldMk cId="3925408045" sldId="277"/>
            <ac:graphicFrameMk id="5" creationId="{1C4FF518-118A-F6AB-B0B3-23D73F818569}"/>
          </ac:graphicFrameMkLst>
        </pc:graphicFrameChg>
      </pc:sldChg>
      <pc:sldChg chg="del ord modNotes">
        <pc:chgData name="JEREMY, Gray (SOUTH WEST HUB 1)" userId="dd90906d-3ea2-491c-9cd6-a0c87640b827" providerId="ADAL" clId="{3FC0CFB0-1126-4357-9225-5D2BDE39B1AE}" dt="2024-06-06T00:43:34.743" v="1810" actId="2696"/>
        <pc:sldMkLst>
          <pc:docMk/>
          <pc:sldMk cId="3943093416" sldId="278"/>
        </pc:sldMkLst>
      </pc:sldChg>
      <pc:sldChg chg="addSp delSp modSp mod ord delAnim">
        <pc:chgData name="JEREMY, Gray (SOUTH WEST HUB 1)" userId="dd90906d-3ea2-491c-9cd6-a0c87640b827" providerId="ADAL" clId="{3FC0CFB0-1126-4357-9225-5D2BDE39B1AE}" dt="2024-06-06T10:55:39.521" v="2645" actId="478"/>
        <pc:sldMkLst>
          <pc:docMk/>
          <pc:sldMk cId="530425" sldId="279"/>
        </pc:sldMkLst>
        <pc:picChg chg="add del mod">
          <ac:chgData name="JEREMY, Gray (SOUTH WEST HUB 1)" userId="dd90906d-3ea2-491c-9cd6-a0c87640b827" providerId="ADAL" clId="{3FC0CFB0-1126-4357-9225-5D2BDE39B1AE}" dt="2024-06-06T10:55:39.521" v="2645" actId="478"/>
          <ac:picMkLst>
            <pc:docMk/>
            <pc:sldMk cId="530425" sldId="279"/>
            <ac:picMk id="4" creationId="{2127E72A-A796-0864-795F-FAAD49019218}"/>
          </ac:picMkLst>
        </pc:picChg>
      </pc:sldChg>
      <pc:sldChg chg="addSp delSp modSp mod delAnim modNotes">
        <pc:chgData name="JEREMY, Gray (SOUTH WEST HUB 1)" userId="dd90906d-3ea2-491c-9cd6-a0c87640b827" providerId="ADAL" clId="{3FC0CFB0-1126-4357-9225-5D2BDE39B1AE}" dt="2024-06-06T11:11:09.264" v="3066" actId="20577"/>
        <pc:sldMkLst>
          <pc:docMk/>
          <pc:sldMk cId="2860346508" sldId="280"/>
        </pc:sldMkLst>
        <pc:spChg chg="mod">
          <ac:chgData name="JEREMY, Gray (SOUTH WEST HUB 1)" userId="dd90906d-3ea2-491c-9cd6-a0c87640b827" providerId="ADAL" clId="{3FC0CFB0-1126-4357-9225-5D2BDE39B1AE}" dt="2024-06-06T11:11:09.264" v="3066" actId="20577"/>
          <ac:spMkLst>
            <pc:docMk/>
            <pc:sldMk cId="2860346508" sldId="280"/>
            <ac:spMk id="3" creationId="{9CCE84CD-8929-46EC-7775-2B0FFF354E66}"/>
          </ac:spMkLst>
        </pc:spChg>
        <pc:picChg chg="add del mod">
          <ac:chgData name="JEREMY, Gray (SOUTH WEST HUB 1)" userId="dd90906d-3ea2-491c-9cd6-a0c87640b827" providerId="ADAL" clId="{3FC0CFB0-1126-4357-9225-5D2BDE39B1AE}" dt="2024-06-06T11:08:50.287" v="3050" actId="478"/>
          <ac:picMkLst>
            <pc:docMk/>
            <pc:sldMk cId="2860346508" sldId="280"/>
            <ac:picMk id="4" creationId="{5D1669EC-B855-574A-739E-3F88F78CD24D}"/>
          </ac:picMkLst>
        </pc:picChg>
      </pc:sldChg>
      <pc:sldChg chg="addSp delSp modSp mod delAnim">
        <pc:chgData name="JEREMY, Gray (SOUTH WEST HUB 1)" userId="dd90906d-3ea2-491c-9cd6-a0c87640b827" providerId="ADAL" clId="{3FC0CFB0-1126-4357-9225-5D2BDE39B1AE}" dt="2024-06-06T11:08:52.561" v="3051" actId="478"/>
        <pc:sldMkLst>
          <pc:docMk/>
          <pc:sldMk cId="2157516035" sldId="281"/>
        </pc:sldMkLst>
        <pc:spChg chg="mod">
          <ac:chgData name="JEREMY, Gray (SOUTH WEST HUB 1)" userId="dd90906d-3ea2-491c-9cd6-a0c87640b827" providerId="ADAL" clId="{3FC0CFB0-1126-4357-9225-5D2BDE39B1AE}" dt="2024-06-06T06:56:42.979" v="1965" actId="20577"/>
          <ac:spMkLst>
            <pc:docMk/>
            <pc:sldMk cId="2157516035" sldId="281"/>
            <ac:spMk id="3" creationId="{9B6497B6-27CF-C6C3-94D5-4E06704F926F}"/>
          </ac:spMkLst>
        </pc:spChg>
        <pc:picChg chg="add del mod">
          <ac:chgData name="JEREMY, Gray (SOUTH WEST HUB 1)" userId="dd90906d-3ea2-491c-9cd6-a0c87640b827" providerId="ADAL" clId="{3FC0CFB0-1126-4357-9225-5D2BDE39B1AE}" dt="2024-06-06T11:08:52.561" v="3051" actId="478"/>
          <ac:picMkLst>
            <pc:docMk/>
            <pc:sldMk cId="2157516035" sldId="281"/>
            <ac:picMk id="4" creationId="{CDCE48AE-EBE8-DE56-C69A-B3B72FA79845}"/>
          </ac:picMkLst>
        </pc:picChg>
      </pc:sldChg>
      <pc:sldChg chg="addSp delSp modSp mod ord delAnim">
        <pc:chgData name="JEREMY, Gray (SOUTH WEST HUB 1)" userId="dd90906d-3ea2-491c-9cd6-a0c87640b827" providerId="ADAL" clId="{3FC0CFB0-1126-4357-9225-5D2BDE39B1AE}" dt="2024-06-06T11:08:56.213" v="3052" actId="478"/>
        <pc:sldMkLst>
          <pc:docMk/>
          <pc:sldMk cId="1403475882" sldId="282"/>
        </pc:sldMkLst>
        <pc:spChg chg="mod">
          <ac:chgData name="JEREMY, Gray (SOUTH WEST HUB 1)" userId="dd90906d-3ea2-491c-9cd6-a0c87640b827" providerId="ADAL" clId="{3FC0CFB0-1126-4357-9225-5D2BDE39B1AE}" dt="2024-06-06T06:57:09.203" v="1966" actId="113"/>
          <ac:spMkLst>
            <pc:docMk/>
            <pc:sldMk cId="1403475882" sldId="282"/>
            <ac:spMk id="2" creationId="{68375D7D-CFCC-80F8-AEE3-A9DE3B9C2600}"/>
          </ac:spMkLst>
        </pc:spChg>
        <pc:picChg chg="add del mod">
          <ac:chgData name="JEREMY, Gray (SOUTH WEST HUB 1)" userId="dd90906d-3ea2-491c-9cd6-a0c87640b827" providerId="ADAL" clId="{3FC0CFB0-1126-4357-9225-5D2BDE39B1AE}" dt="2024-06-06T11:08:56.213" v="3052" actId="478"/>
          <ac:picMkLst>
            <pc:docMk/>
            <pc:sldMk cId="1403475882" sldId="282"/>
            <ac:picMk id="4" creationId="{87C55B66-8A2E-9EEB-D774-4A9F4725BBD2}"/>
          </ac:picMkLst>
        </pc:picChg>
      </pc:sldChg>
      <pc:sldChg chg="addSp delSp modSp mod delAnim">
        <pc:chgData name="JEREMY, Gray (SOUTH WEST HUB 1)" userId="dd90906d-3ea2-491c-9cd6-a0c87640b827" providerId="ADAL" clId="{3FC0CFB0-1126-4357-9225-5D2BDE39B1AE}" dt="2024-06-06T11:08:57.975" v="3053" actId="478"/>
        <pc:sldMkLst>
          <pc:docMk/>
          <pc:sldMk cId="773452341" sldId="283"/>
        </pc:sldMkLst>
        <pc:spChg chg="mod">
          <ac:chgData name="JEREMY, Gray (SOUTH WEST HUB 1)" userId="dd90906d-3ea2-491c-9cd6-a0c87640b827" providerId="ADAL" clId="{3FC0CFB0-1126-4357-9225-5D2BDE39B1AE}" dt="2024-06-06T06:57:15.395" v="1969" actId="20577"/>
          <ac:spMkLst>
            <pc:docMk/>
            <pc:sldMk cId="773452341" sldId="283"/>
            <ac:spMk id="2" creationId="{38B037C1-B768-16E7-8770-F88FED0D3D2C}"/>
          </ac:spMkLst>
        </pc:spChg>
        <pc:spChg chg="mod">
          <ac:chgData name="JEREMY, Gray (SOUTH WEST HUB 1)" userId="dd90906d-3ea2-491c-9cd6-a0c87640b827" providerId="ADAL" clId="{3FC0CFB0-1126-4357-9225-5D2BDE39B1AE}" dt="2024-06-05T21:52:59.481" v="354" actId="313"/>
          <ac:spMkLst>
            <pc:docMk/>
            <pc:sldMk cId="773452341" sldId="283"/>
            <ac:spMk id="3" creationId="{D280EF4D-B76D-5A60-431D-1A26DEE5005C}"/>
          </ac:spMkLst>
        </pc:spChg>
        <pc:picChg chg="add del mod">
          <ac:chgData name="JEREMY, Gray (SOUTH WEST HUB 1)" userId="dd90906d-3ea2-491c-9cd6-a0c87640b827" providerId="ADAL" clId="{3FC0CFB0-1126-4357-9225-5D2BDE39B1AE}" dt="2024-06-06T11:08:57.975" v="3053" actId="478"/>
          <ac:picMkLst>
            <pc:docMk/>
            <pc:sldMk cId="773452341" sldId="283"/>
            <ac:picMk id="4" creationId="{76FFB57C-D042-06CD-5EF1-3095CB830BF1}"/>
          </ac:picMkLst>
        </pc:picChg>
      </pc:sldChg>
      <pc:sldChg chg="del">
        <pc:chgData name="JEREMY, Gray (SOUTH WEST HUB 1)" userId="dd90906d-3ea2-491c-9cd6-a0c87640b827" providerId="ADAL" clId="{3FC0CFB0-1126-4357-9225-5D2BDE39B1AE}" dt="2024-06-05T07:04:36.813" v="20" actId="2696"/>
        <pc:sldMkLst>
          <pc:docMk/>
          <pc:sldMk cId="826760739" sldId="284"/>
        </pc:sldMkLst>
      </pc:sldChg>
      <pc:sldChg chg="addSp delSp modSp mod ord delAnim">
        <pc:chgData name="JEREMY, Gray (SOUTH WEST HUB 1)" userId="dd90906d-3ea2-491c-9cd6-a0c87640b827" providerId="ADAL" clId="{3FC0CFB0-1126-4357-9225-5D2BDE39B1AE}" dt="2024-06-06T11:02:32.723" v="2800" actId="478"/>
        <pc:sldMkLst>
          <pc:docMk/>
          <pc:sldMk cId="2393568047" sldId="285"/>
        </pc:sldMkLst>
        <pc:picChg chg="add del mod">
          <ac:chgData name="JEREMY, Gray (SOUTH WEST HUB 1)" userId="dd90906d-3ea2-491c-9cd6-a0c87640b827" providerId="ADAL" clId="{3FC0CFB0-1126-4357-9225-5D2BDE39B1AE}" dt="2024-06-06T11:02:32.723" v="2800" actId="478"/>
          <ac:picMkLst>
            <pc:docMk/>
            <pc:sldMk cId="2393568047" sldId="285"/>
            <ac:picMk id="3" creationId="{CCBCF317-4EC7-1F83-F83D-60F88AD97332}"/>
          </ac:picMkLst>
        </pc:picChg>
      </pc:sldChg>
      <pc:sldChg chg="del ord">
        <pc:chgData name="JEREMY, Gray (SOUTH WEST HUB 1)" userId="dd90906d-3ea2-491c-9cd6-a0c87640b827" providerId="ADAL" clId="{3FC0CFB0-1126-4357-9225-5D2BDE39B1AE}" dt="2024-06-05T07:13:31.755" v="262" actId="47"/>
        <pc:sldMkLst>
          <pc:docMk/>
          <pc:sldMk cId="2944854750" sldId="286"/>
        </pc:sldMkLst>
      </pc:sldChg>
      <pc:sldChg chg="addSp delSp modSp new mod ord delAnim">
        <pc:chgData name="JEREMY, Gray (SOUTH WEST HUB 1)" userId="dd90906d-3ea2-491c-9cd6-a0c87640b827" providerId="ADAL" clId="{3FC0CFB0-1126-4357-9225-5D2BDE39B1AE}" dt="2024-06-06T11:02:30.345" v="2799" actId="478"/>
        <pc:sldMkLst>
          <pc:docMk/>
          <pc:sldMk cId="535298298" sldId="287"/>
        </pc:sldMkLst>
        <pc:spChg chg="mod">
          <ac:chgData name="JEREMY, Gray (SOUTH WEST HUB 1)" userId="dd90906d-3ea2-491c-9cd6-a0c87640b827" providerId="ADAL" clId="{3FC0CFB0-1126-4357-9225-5D2BDE39B1AE}" dt="2024-06-05T07:03:33.711" v="13"/>
          <ac:spMkLst>
            <pc:docMk/>
            <pc:sldMk cId="535298298" sldId="287"/>
            <ac:spMk id="2" creationId="{0DFC7555-0F68-BAAD-6297-DE0BC8BA335E}"/>
          </ac:spMkLst>
        </pc:spChg>
        <pc:spChg chg="add del">
          <ac:chgData name="JEREMY, Gray (SOUTH WEST HUB 1)" userId="dd90906d-3ea2-491c-9cd6-a0c87640b827" providerId="ADAL" clId="{3FC0CFB0-1126-4357-9225-5D2BDE39B1AE}" dt="2024-06-05T07:01:09.269" v="6" actId="22"/>
          <ac:spMkLst>
            <pc:docMk/>
            <pc:sldMk cId="535298298" sldId="287"/>
            <ac:spMk id="4" creationId="{9D410688-1E5E-E00A-692F-A5E12208CF1A}"/>
          </ac:spMkLst>
        </pc:spChg>
        <pc:spChg chg="add del mod">
          <ac:chgData name="JEREMY, Gray (SOUTH WEST HUB 1)" userId="dd90906d-3ea2-491c-9cd6-a0c87640b827" providerId="ADAL" clId="{3FC0CFB0-1126-4357-9225-5D2BDE39B1AE}" dt="2024-06-05T07:01:07.672" v="5" actId="22"/>
          <ac:spMkLst>
            <pc:docMk/>
            <pc:sldMk cId="535298298" sldId="287"/>
            <ac:spMk id="6" creationId="{31C0A2E2-E735-38B1-F1B3-8BEAB1CE8F68}"/>
          </ac:spMkLst>
        </pc:spChg>
        <pc:spChg chg="add del">
          <ac:chgData name="JEREMY, Gray (SOUTH WEST HUB 1)" userId="dd90906d-3ea2-491c-9cd6-a0c87640b827" providerId="ADAL" clId="{3FC0CFB0-1126-4357-9225-5D2BDE39B1AE}" dt="2024-06-05T07:02:49.207" v="8" actId="22"/>
          <ac:spMkLst>
            <pc:docMk/>
            <pc:sldMk cId="535298298" sldId="287"/>
            <ac:spMk id="8" creationId="{69EBC84F-0D79-3621-315C-BB4C211D128D}"/>
          </ac:spMkLst>
        </pc:spChg>
        <pc:picChg chg="add del mod">
          <ac:chgData name="JEREMY, Gray (SOUTH WEST HUB 1)" userId="dd90906d-3ea2-491c-9cd6-a0c87640b827" providerId="ADAL" clId="{3FC0CFB0-1126-4357-9225-5D2BDE39B1AE}" dt="2024-06-06T11:02:30.345" v="2799" actId="478"/>
          <ac:picMkLst>
            <pc:docMk/>
            <pc:sldMk cId="535298298" sldId="287"/>
            <ac:picMk id="3" creationId="{B5634AEB-92DC-B34A-28C1-9ECDA4CE6185}"/>
          </ac:picMkLst>
        </pc:picChg>
        <pc:picChg chg="add mod">
          <ac:chgData name="JEREMY, Gray (SOUTH WEST HUB 1)" userId="dd90906d-3ea2-491c-9cd6-a0c87640b827" providerId="ADAL" clId="{3FC0CFB0-1126-4357-9225-5D2BDE39B1AE}" dt="2024-06-05T07:03:25.924" v="12" actId="14100"/>
          <ac:picMkLst>
            <pc:docMk/>
            <pc:sldMk cId="535298298" sldId="287"/>
            <ac:picMk id="10" creationId="{E5B45FAD-BF47-998C-8BFC-427411CCBEBB}"/>
          </ac:picMkLst>
        </pc:picChg>
      </pc:sldChg>
      <pc:sldChg chg="addSp delSp modSp new mod delAnim">
        <pc:chgData name="JEREMY, Gray (SOUTH WEST HUB 1)" userId="dd90906d-3ea2-491c-9cd6-a0c87640b827" providerId="ADAL" clId="{3FC0CFB0-1126-4357-9225-5D2BDE39B1AE}" dt="2024-06-06T11:02:38.183" v="2802" actId="478"/>
        <pc:sldMkLst>
          <pc:docMk/>
          <pc:sldMk cId="2297718755" sldId="288"/>
        </pc:sldMkLst>
        <pc:spChg chg="mod">
          <ac:chgData name="JEREMY, Gray (SOUTH WEST HUB 1)" userId="dd90906d-3ea2-491c-9cd6-a0c87640b827" providerId="ADAL" clId="{3FC0CFB0-1126-4357-9225-5D2BDE39B1AE}" dt="2024-06-05T07:10:25.105" v="226" actId="20577"/>
          <ac:spMkLst>
            <pc:docMk/>
            <pc:sldMk cId="2297718755" sldId="288"/>
            <ac:spMk id="2" creationId="{A29A5782-9AA9-BC4C-6C47-92E5EC639297}"/>
          </ac:spMkLst>
        </pc:spChg>
        <pc:picChg chg="add del mod">
          <ac:chgData name="JEREMY, Gray (SOUTH WEST HUB 1)" userId="dd90906d-3ea2-491c-9cd6-a0c87640b827" providerId="ADAL" clId="{3FC0CFB0-1126-4357-9225-5D2BDE39B1AE}" dt="2024-06-06T11:02:38.183" v="2802" actId="478"/>
          <ac:picMkLst>
            <pc:docMk/>
            <pc:sldMk cId="2297718755" sldId="288"/>
            <ac:picMk id="3" creationId="{8AF48BDD-4E2B-52D2-E91D-0EE89785739E}"/>
          </ac:picMkLst>
        </pc:picChg>
        <pc:picChg chg="add mod">
          <ac:chgData name="JEREMY, Gray (SOUTH WEST HUB 1)" userId="dd90906d-3ea2-491c-9cd6-a0c87640b827" providerId="ADAL" clId="{3FC0CFB0-1126-4357-9225-5D2BDE39B1AE}" dt="2024-06-05T07:10:41.602" v="230" actId="14100"/>
          <ac:picMkLst>
            <pc:docMk/>
            <pc:sldMk cId="2297718755" sldId="288"/>
            <ac:picMk id="4" creationId="{CC9D43BB-2702-63CA-372A-F75D306F3C69}"/>
          </ac:picMkLst>
        </pc:picChg>
      </pc:sldChg>
      <pc:sldChg chg="addSp delSp modSp new mod delAnim">
        <pc:chgData name="JEREMY, Gray (SOUTH WEST HUB 1)" userId="dd90906d-3ea2-491c-9cd6-a0c87640b827" providerId="ADAL" clId="{3FC0CFB0-1126-4357-9225-5D2BDE39B1AE}" dt="2024-06-06T11:02:35.963" v="2801" actId="478"/>
        <pc:sldMkLst>
          <pc:docMk/>
          <pc:sldMk cId="1213841008" sldId="289"/>
        </pc:sldMkLst>
        <pc:spChg chg="mod">
          <ac:chgData name="JEREMY, Gray (SOUTH WEST HUB 1)" userId="dd90906d-3ea2-491c-9cd6-a0c87640b827" providerId="ADAL" clId="{3FC0CFB0-1126-4357-9225-5D2BDE39B1AE}" dt="2024-06-05T07:11:44.147" v="242" actId="20577"/>
          <ac:spMkLst>
            <pc:docMk/>
            <pc:sldMk cId="1213841008" sldId="289"/>
            <ac:spMk id="2" creationId="{BCE7ED00-18A3-5599-0B07-90344E4D1941}"/>
          </ac:spMkLst>
        </pc:spChg>
        <pc:picChg chg="add del mod">
          <ac:chgData name="JEREMY, Gray (SOUTH WEST HUB 1)" userId="dd90906d-3ea2-491c-9cd6-a0c87640b827" providerId="ADAL" clId="{3FC0CFB0-1126-4357-9225-5D2BDE39B1AE}" dt="2024-06-06T11:02:35.963" v="2801" actId="478"/>
          <ac:picMkLst>
            <pc:docMk/>
            <pc:sldMk cId="1213841008" sldId="289"/>
            <ac:picMk id="3" creationId="{E5647CEF-1AC1-B53D-ED0A-79103EADCA77}"/>
          </ac:picMkLst>
        </pc:picChg>
        <pc:picChg chg="add mod">
          <ac:chgData name="JEREMY, Gray (SOUTH WEST HUB 1)" userId="dd90906d-3ea2-491c-9cd6-a0c87640b827" providerId="ADAL" clId="{3FC0CFB0-1126-4357-9225-5D2BDE39B1AE}" dt="2024-06-05T07:11:53.976" v="245" actId="1076"/>
          <ac:picMkLst>
            <pc:docMk/>
            <pc:sldMk cId="1213841008" sldId="289"/>
            <ac:picMk id="4" creationId="{46E414B6-847B-DF71-A41B-674B872166C6}"/>
          </ac:picMkLst>
        </pc:picChg>
      </pc:sldChg>
      <pc:sldChg chg="addSp delSp modSp new mod ord delAnim">
        <pc:chgData name="JEREMY, Gray (SOUTH WEST HUB 1)" userId="dd90906d-3ea2-491c-9cd6-a0c87640b827" providerId="ADAL" clId="{3FC0CFB0-1126-4357-9225-5D2BDE39B1AE}" dt="2024-06-06T11:09:12.216" v="3056" actId="478"/>
        <pc:sldMkLst>
          <pc:docMk/>
          <pc:sldMk cId="2788807446" sldId="290"/>
        </pc:sldMkLst>
        <pc:spChg chg="mod">
          <ac:chgData name="JEREMY, Gray (SOUTH WEST HUB 1)" userId="dd90906d-3ea2-491c-9cd6-a0c87640b827" providerId="ADAL" clId="{3FC0CFB0-1126-4357-9225-5D2BDE39B1AE}" dt="2024-06-05T07:12:16.025" v="257" actId="20577"/>
          <ac:spMkLst>
            <pc:docMk/>
            <pc:sldMk cId="2788807446" sldId="290"/>
            <ac:spMk id="2" creationId="{B6D24BC1-8B56-3926-D97F-2D2C18E6415A}"/>
          </ac:spMkLst>
        </pc:spChg>
        <pc:picChg chg="add del mod">
          <ac:chgData name="JEREMY, Gray (SOUTH WEST HUB 1)" userId="dd90906d-3ea2-491c-9cd6-a0c87640b827" providerId="ADAL" clId="{3FC0CFB0-1126-4357-9225-5D2BDE39B1AE}" dt="2024-06-06T11:09:12.216" v="3056" actId="478"/>
          <ac:picMkLst>
            <pc:docMk/>
            <pc:sldMk cId="2788807446" sldId="290"/>
            <ac:picMk id="3" creationId="{C7FF524A-965A-F834-D464-4C3DD266910A}"/>
          </ac:picMkLst>
        </pc:picChg>
        <pc:picChg chg="add mod">
          <ac:chgData name="JEREMY, Gray (SOUTH WEST HUB 1)" userId="dd90906d-3ea2-491c-9cd6-a0c87640b827" providerId="ADAL" clId="{3FC0CFB0-1126-4357-9225-5D2BDE39B1AE}" dt="2024-06-05T07:12:54.402" v="259" actId="1076"/>
          <ac:picMkLst>
            <pc:docMk/>
            <pc:sldMk cId="2788807446" sldId="290"/>
            <ac:picMk id="4" creationId="{0D2E91B4-D20E-9115-A934-34215E33732C}"/>
          </ac:picMkLst>
        </pc:picChg>
      </pc:sldChg>
      <pc:sldChg chg="addSp delSp modSp mod ord delAnim">
        <pc:chgData name="JEREMY, Gray (SOUTH WEST HUB 1)" userId="dd90906d-3ea2-491c-9cd6-a0c87640b827" providerId="ADAL" clId="{3FC0CFB0-1126-4357-9225-5D2BDE39B1AE}" dt="2024-06-06T11:08:47.984" v="3049" actId="478"/>
        <pc:sldMkLst>
          <pc:docMk/>
          <pc:sldMk cId="3923482218" sldId="292"/>
        </pc:sldMkLst>
        <pc:spChg chg="mod">
          <ac:chgData name="JEREMY, Gray (SOUTH WEST HUB 1)" userId="dd90906d-3ea2-491c-9cd6-a0c87640b827" providerId="ADAL" clId="{3FC0CFB0-1126-4357-9225-5D2BDE39B1AE}" dt="2024-06-06T06:39:10.746" v="1931" actId="20577"/>
          <ac:spMkLst>
            <pc:docMk/>
            <pc:sldMk cId="3923482218" sldId="292"/>
            <ac:spMk id="3" creationId="{E970F6EA-A2A9-E4D0-EFDE-A10A807C0E6A}"/>
          </ac:spMkLst>
        </pc:spChg>
        <pc:picChg chg="add del mod">
          <ac:chgData name="JEREMY, Gray (SOUTH WEST HUB 1)" userId="dd90906d-3ea2-491c-9cd6-a0c87640b827" providerId="ADAL" clId="{3FC0CFB0-1126-4357-9225-5D2BDE39B1AE}" dt="2024-06-06T11:08:47.984" v="3049" actId="478"/>
          <ac:picMkLst>
            <pc:docMk/>
            <pc:sldMk cId="3923482218" sldId="292"/>
            <ac:picMk id="4" creationId="{20A890D4-F02C-77BC-7C10-A12F44F911C0}"/>
          </ac:picMkLst>
        </pc:picChg>
      </pc:sldChg>
      <pc:sldChg chg="addSp delSp modSp mod delAnim">
        <pc:chgData name="JEREMY, Gray (SOUTH WEST HUB 1)" userId="dd90906d-3ea2-491c-9cd6-a0c87640b827" providerId="ADAL" clId="{3FC0CFB0-1126-4357-9225-5D2BDE39B1AE}" dt="2024-06-06T11:02:46.003" v="2805" actId="478"/>
        <pc:sldMkLst>
          <pc:docMk/>
          <pc:sldMk cId="3485280774" sldId="293"/>
        </pc:sldMkLst>
        <pc:picChg chg="add del mod">
          <ac:chgData name="JEREMY, Gray (SOUTH WEST HUB 1)" userId="dd90906d-3ea2-491c-9cd6-a0c87640b827" providerId="ADAL" clId="{3FC0CFB0-1126-4357-9225-5D2BDE39B1AE}" dt="2024-06-06T11:02:46.003" v="2805" actId="478"/>
          <ac:picMkLst>
            <pc:docMk/>
            <pc:sldMk cId="3485280774" sldId="293"/>
            <ac:picMk id="2" creationId="{A028BB90-9BF4-425B-9783-626050A40CA3}"/>
          </ac:picMkLst>
        </pc:picChg>
      </pc:sldChg>
      <pc:sldChg chg="addSp delSp modSp mod delAnim">
        <pc:chgData name="JEREMY, Gray (SOUTH WEST HUB 1)" userId="dd90906d-3ea2-491c-9cd6-a0c87640b827" providerId="ADAL" clId="{3FC0CFB0-1126-4357-9225-5D2BDE39B1AE}" dt="2024-06-06T11:09:00.089" v="3054" actId="478"/>
        <pc:sldMkLst>
          <pc:docMk/>
          <pc:sldMk cId="4247673969" sldId="294"/>
        </pc:sldMkLst>
        <pc:spChg chg="mod">
          <ac:chgData name="JEREMY, Gray (SOUTH WEST HUB 1)" userId="dd90906d-3ea2-491c-9cd6-a0c87640b827" providerId="ADAL" clId="{3FC0CFB0-1126-4357-9225-5D2BDE39B1AE}" dt="2024-06-06T06:57:22.109" v="1970" actId="113"/>
          <ac:spMkLst>
            <pc:docMk/>
            <pc:sldMk cId="4247673969" sldId="294"/>
            <ac:spMk id="2" creationId="{6EEA8FC7-8FC1-34F6-1A06-18384892F0BF}"/>
          </ac:spMkLst>
        </pc:spChg>
        <pc:picChg chg="add del mod">
          <ac:chgData name="JEREMY, Gray (SOUTH WEST HUB 1)" userId="dd90906d-3ea2-491c-9cd6-a0c87640b827" providerId="ADAL" clId="{3FC0CFB0-1126-4357-9225-5D2BDE39B1AE}" dt="2024-06-06T11:09:00.089" v="3054" actId="478"/>
          <ac:picMkLst>
            <pc:docMk/>
            <pc:sldMk cId="4247673969" sldId="294"/>
            <ac:picMk id="3" creationId="{FEB40CB4-DAD4-4F48-B139-43AB0E36FDB8}"/>
          </ac:picMkLst>
        </pc:picChg>
      </pc:sldChg>
      <pc:sldChg chg="del">
        <pc:chgData name="JEREMY, Gray (SOUTH WEST HUB 1)" userId="dd90906d-3ea2-491c-9cd6-a0c87640b827" providerId="ADAL" clId="{3FC0CFB0-1126-4357-9225-5D2BDE39B1AE}" dt="2024-06-06T00:15:45.962" v="1146" actId="47"/>
        <pc:sldMkLst>
          <pc:docMk/>
          <pc:sldMk cId="2608137973" sldId="296"/>
        </pc:sldMkLst>
      </pc:sldChg>
      <pc:sldChg chg="addSp delSp modSp mod delAnim">
        <pc:chgData name="JEREMY, Gray (SOUTH WEST HUB 1)" userId="dd90906d-3ea2-491c-9cd6-a0c87640b827" providerId="ADAL" clId="{3FC0CFB0-1126-4357-9225-5D2BDE39B1AE}" dt="2024-06-06T11:00:33.240" v="2689" actId="478"/>
        <pc:sldMkLst>
          <pc:docMk/>
          <pc:sldMk cId="105913407" sldId="297"/>
        </pc:sldMkLst>
        <pc:spChg chg="mod">
          <ac:chgData name="JEREMY, Gray (SOUTH WEST HUB 1)" userId="dd90906d-3ea2-491c-9cd6-a0c87640b827" providerId="ADAL" clId="{3FC0CFB0-1126-4357-9225-5D2BDE39B1AE}" dt="2024-06-05T21:54:07.550" v="356" actId="113"/>
          <ac:spMkLst>
            <pc:docMk/>
            <pc:sldMk cId="105913407" sldId="297"/>
            <ac:spMk id="3" creationId="{50C296E8-71E6-0B4D-E84E-482310BB77A7}"/>
          </ac:spMkLst>
        </pc:spChg>
        <pc:picChg chg="add del mod">
          <ac:chgData name="JEREMY, Gray (SOUTH WEST HUB 1)" userId="dd90906d-3ea2-491c-9cd6-a0c87640b827" providerId="ADAL" clId="{3FC0CFB0-1126-4357-9225-5D2BDE39B1AE}" dt="2024-06-06T11:00:33.240" v="2689" actId="478"/>
          <ac:picMkLst>
            <pc:docMk/>
            <pc:sldMk cId="105913407" sldId="297"/>
            <ac:picMk id="4" creationId="{2AA91328-9535-08CD-0174-FB95F2E2CF3F}"/>
          </ac:picMkLst>
        </pc:picChg>
      </pc:sldChg>
      <pc:sldChg chg="addSp delSp modSp mod delAnim">
        <pc:chgData name="JEREMY, Gray (SOUTH WEST HUB 1)" userId="dd90906d-3ea2-491c-9cd6-a0c87640b827" providerId="ADAL" clId="{3FC0CFB0-1126-4357-9225-5D2BDE39B1AE}" dt="2024-06-06T11:00:44.205" v="2692" actId="478"/>
        <pc:sldMkLst>
          <pc:docMk/>
          <pc:sldMk cId="2249808815" sldId="298"/>
        </pc:sldMkLst>
        <pc:picChg chg="add del mod">
          <ac:chgData name="JEREMY, Gray (SOUTH WEST HUB 1)" userId="dd90906d-3ea2-491c-9cd6-a0c87640b827" providerId="ADAL" clId="{3FC0CFB0-1126-4357-9225-5D2BDE39B1AE}" dt="2024-06-06T11:00:44.205" v="2692" actId="478"/>
          <ac:picMkLst>
            <pc:docMk/>
            <pc:sldMk cId="2249808815" sldId="298"/>
            <ac:picMk id="2" creationId="{658EF878-9105-50C2-4970-5C8580640586}"/>
          </ac:picMkLst>
        </pc:picChg>
        <pc:picChg chg="mod">
          <ac:chgData name="JEREMY, Gray (SOUTH WEST HUB 1)" userId="dd90906d-3ea2-491c-9cd6-a0c87640b827" providerId="ADAL" clId="{3FC0CFB0-1126-4357-9225-5D2BDE39B1AE}" dt="2024-06-05T21:56:57.326" v="410" actId="1037"/>
          <ac:picMkLst>
            <pc:docMk/>
            <pc:sldMk cId="2249808815" sldId="298"/>
            <ac:picMk id="3" creationId="{781A1935-B5C2-0539-063A-2A95F772798F}"/>
          </ac:picMkLst>
        </pc:picChg>
      </pc:sldChg>
      <pc:sldChg chg="addSp delSp modSp mod delAnim">
        <pc:chgData name="JEREMY, Gray (SOUTH WEST HUB 1)" userId="dd90906d-3ea2-491c-9cd6-a0c87640b827" providerId="ADAL" clId="{3FC0CFB0-1126-4357-9225-5D2BDE39B1AE}" dt="2024-06-06T11:00:46.567" v="2693" actId="478"/>
        <pc:sldMkLst>
          <pc:docMk/>
          <pc:sldMk cId="1869715125" sldId="299"/>
        </pc:sldMkLst>
        <pc:picChg chg="add del mod">
          <ac:chgData name="JEREMY, Gray (SOUTH WEST HUB 1)" userId="dd90906d-3ea2-491c-9cd6-a0c87640b827" providerId="ADAL" clId="{3FC0CFB0-1126-4357-9225-5D2BDE39B1AE}" dt="2024-06-06T11:00:46.567" v="2693" actId="478"/>
          <ac:picMkLst>
            <pc:docMk/>
            <pc:sldMk cId="1869715125" sldId="299"/>
            <ac:picMk id="2" creationId="{B8257714-533E-6ED6-93A3-7295C1D6E58C}"/>
          </ac:picMkLst>
        </pc:picChg>
      </pc:sldChg>
      <pc:sldChg chg="addSp delSp modSp mod delAnim">
        <pc:chgData name="JEREMY, Gray (SOUTH WEST HUB 1)" userId="dd90906d-3ea2-491c-9cd6-a0c87640b827" providerId="ADAL" clId="{3FC0CFB0-1126-4357-9225-5D2BDE39B1AE}" dt="2024-06-06T11:00:38.878" v="2691" actId="478"/>
        <pc:sldMkLst>
          <pc:docMk/>
          <pc:sldMk cId="2389802706" sldId="300"/>
        </pc:sldMkLst>
        <pc:spChg chg="mod">
          <ac:chgData name="JEREMY, Gray (SOUTH WEST HUB 1)" userId="dd90906d-3ea2-491c-9cd6-a0c87640b827" providerId="ADAL" clId="{3FC0CFB0-1126-4357-9225-5D2BDE39B1AE}" dt="2024-06-06T06:58:18.476" v="1975" actId="113"/>
          <ac:spMkLst>
            <pc:docMk/>
            <pc:sldMk cId="2389802706" sldId="300"/>
            <ac:spMk id="2" creationId="{6593DE06-46CE-57EA-F72B-6A7E3B40C165}"/>
          </ac:spMkLst>
        </pc:spChg>
        <pc:picChg chg="add del mod">
          <ac:chgData name="JEREMY, Gray (SOUTH WEST HUB 1)" userId="dd90906d-3ea2-491c-9cd6-a0c87640b827" providerId="ADAL" clId="{3FC0CFB0-1126-4357-9225-5D2BDE39B1AE}" dt="2024-06-06T11:00:38.878" v="2691" actId="478"/>
          <ac:picMkLst>
            <pc:docMk/>
            <pc:sldMk cId="2389802706" sldId="300"/>
            <ac:picMk id="3" creationId="{5A8A2BD4-DBE4-FF74-0665-CF6029809078}"/>
          </ac:picMkLst>
        </pc:picChg>
      </pc:sldChg>
      <pc:sldChg chg="addSp delSp modSp mod delAnim">
        <pc:chgData name="JEREMY, Gray (SOUTH WEST HUB 1)" userId="dd90906d-3ea2-491c-9cd6-a0c87640b827" providerId="ADAL" clId="{3FC0CFB0-1126-4357-9225-5D2BDE39B1AE}" dt="2024-06-06T11:13:14.696" v="3244" actId="20577"/>
        <pc:sldMkLst>
          <pc:docMk/>
          <pc:sldMk cId="695934777" sldId="301"/>
        </pc:sldMkLst>
        <pc:spChg chg="mod">
          <ac:chgData name="JEREMY, Gray (SOUTH WEST HUB 1)" userId="dd90906d-3ea2-491c-9cd6-a0c87640b827" providerId="ADAL" clId="{3FC0CFB0-1126-4357-9225-5D2BDE39B1AE}" dt="2024-06-06T11:13:14.696" v="3244" actId="20577"/>
          <ac:spMkLst>
            <pc:docMk/>
            <pc:sldMk cId="695934777" sldId="301"/>
            <ac:spMk id="2" creationId="{72A1BF8B-DD3D-106C-9E01-1BF3560E7818}"/>
          </ac:spMkLst>
        </pc:spChg>
        <pc:picChg chg="add del mod">
          <ac:chgData name="JEREMY, Gray (SOUTH WEST HUB 1)" userId="dd90906d-3ea2-491c-9cd6-a0c87640b827" providerId="ADAL" clId="{3FC0CFB0-1126-4357-9225-5D2BDE39B1AE}" dt="2024-06-06T11:00:56.283" v="2695" actId="478"/>
          <ac:picMkLst>
            <pc:docMk/>
            <pc:sldMk cId="695934777" sldId="301"/>
            <ac:picMk id="4" creationId="{78F06557-3829-CA4E-0F0A-A2363E590660}"/>
          </ac:picMkLst>
        </pc:picChg>
      </pc:sldChg>
      <pc:sldChg chg="modSp new del mod">
        <pc:chgData name="JEREMY, Gray (SOUTH WEST HUB 1)" userId="dd90906d-3ea2-491c-9cd6-a0c87640b827" providerId="ADAL" clId="{3FC0CFB0-1126-4357-9225-5D2BDE39B1AE}" dt="2024-06-05T23:52:35.996" v="484" actId="47"/>
        <pc:sldMkLst>
          <pc:docMk/>
          <pc:sldMk cId="3388687946" sldId="302"/>
        </pc:sldMkLst>
        <pc:spChg chg="mod">
          <ac:chgData name="JEREMY, Gray (SOUTH WEST HUB 1)" userId="dd90906d-3ea2-491c-9cd6-a0c87640b827" providerId="ADAL" clId="{3FC0CFB0-1126-4357-9225-5D2BDE39B1AE}" dt="2024-06-05T22:52:00.858" v="422" actId="20577"/>
          <ac:spMkLst>
            <pc:docMk/>
            <pc:sldMk cId="3388687946" sldId="302"/>
            <ac:spMk id="2" creationId="{04373337-E3A2-1178-9689-51F64A8610DE}"/>
          </ac:spMkLst>
        </pc:spChg>
        <pc:spChg chg="mod">
          <ac:chgData name="JEREMY, Gray (SOUTH WEST HUB 1)" userId="dd90906d-3ea2-491c-9cd6-a0c87640b827" providerId="ADAL" clId="{3FC0CFB0-1126-4357-9225-5D2BDE39B1AE}" dt="2024-06-05T22:52:27.243" v="425" actId="20577"/>
          <ac:spMkLst>
            <pc:docMk/>
            <pc:sldMk cId="3388687946" sldId="302"/>
            <ac:spMk id="3" creationId="{A0148460-DFED-8FAF-6684-9B36BEFAAB0C}"/>
          </ac:spMkLst>
        </pc:spChg>
      </pc:sldChg>
      <pc:sldChg chg="addSp delSp modSp new mod delAnim">
        <pc:chgData name="JEREMY, Gray (SOUTH WEST HUB 1)" userId="dd90906d-3ea2-491c-9cd6-a0c87640b827" providerId="ADAL" clId="{3FC0CFB0-1126-4357-9225-5D2BDE39B1AE}" dt="2024-06-06T11:08:43.972" v="3047" actId="478"/>
        <pc:sldMkLst>
          <pc:docMk/>
          <pc:sldMk cId="3086165453" sldId="303"/>
        </pc:sldMkLst>
        <pc:spChg chg="del">
          <ac:chgData name="JEREMY, Gray (SOUTH WEST HUB 1)" userId="dd90906d-3ea2-491c-9cd6-a0c87640b827" providerId="ADAL" clId="{3FC0CFB0-1126-4357-9225-5D2BDE39B1AE}" dt="2024-06-05T23:20:37.599" v="427" actId="22"/>
          <ac:spMkLst>
            <pc:docMk/>
            <pc:sldMk cId="3086165453" sldId="303"/>
            <ac:spMk id="3" creationId="{792F9B25-926A-816F-C811-AC5ABD5CA1AA}"/>
          </ac:spMkLst>
        </pc:spChg>
        <pc:picChg chg="add del mod">
          <ac:chgData name="JEREMY, Gray (SOUTH WEST HUB 1)" userId="dd90906d-3ea2-491c-9cd6-a0c87640b827" providerId="ADAL" clId="{3FC0CFB0-1126-4357-9225-5D2BDE39B1AE}" dt="2024-06-06T11:08:43.972" v="3047" actId="478"/>
          <ac:picMkLst>
            <pc:docMk/>
            <pc:sldMk cId="3086165453" sldId="303"/>
            <ac:picMk id="3" creationId="{F314FA94-D7C9-0F2F-62AF-A9B6D7C458FD}"/>
          </ac:picMkLst>
        </pc:picChg>
        <pc:picChg chg="add mod ord">
          <ac:chgData name="JEREMY, Gray (SOUTH WEST HUB 1)" userId="dd90906d-3ea2-491c-9cd6-a0c87640b827" providerId="ADAL" clId="{3FC0CFB0-1126-4357-9225-5D2BDE39B1AE}" dt="2024-06-05T23:21:26.545" v="430" actId="1076"/>
          <ac:picMkLst>
            <pc:docMk/>
            <pc:sldMk cId="3086165453" sldId="303"/>
            <ac:picMk id="5" creationId="{ABBC6C1F-5129-B849-D398-B50A5F08D494}"/>
          </ac:picMkLst>
        </pc:picChg>
        <pc:picChg chg="add mod">
          <ac:chgData name="JEREMY, Gray (SOUTH WEST HUB 1)" userId="dd90906d-3ea2-491c-9cd6-a0c87640b827" providerId="ADAL" clId="{3FC0CFB0-1126-4357-9225-5D2BDE39B1AE}" dt="2024-06-05T23:21:18.988" v="429" actId="1076"/>
          <ac:picMkLst>
            <pc:docMk/>
            <pc:sldMk cId="3086165453" sldId="303"/>
            <ac:picMk id="7" creationId="{A8500B4E-535F-09F1-7100-151C76C61D5B}"/>
          </ac:picMkLst>
        </pc:picChg>
      </pc:sldChg>
      <pc:sldChg chg="addSp delSp modSp new mod delAnim">
        <pc:chgData name="JEREMY, Gray (SOUTH WEST HUB 1)" userId="dd90906d-3ea2-491c-9cd6-a0c87640b827" providerId="ADAL" clId="{3FC0CFB0-1126-4357-9225-5D2BDE39B1AE}" dt="2024-06-06T11:08:45.900" v="3048" actId="478"/>
        <pc:sldMkLst>
          <pc:docMk/>
          <pc:sldMk cId="3600993245" sldId="304"/>
        </pc:sldMkLst>
        <pc:spChg chg="mod">
          <ac:chgData name="JEREMY, Gray (SOUTH WEST HUB 1)" userId="dd90906d-3ea2-491c-9cd6-a0c87640b827" providerId="ADAL" clId="{3FC0CFB0-1126-4357-9225-5D2BDE39B1AE}" dt="2024-06-05T23:45:58.391" v="457" actId="20577"/>
          <ac:spMkLst>
            <pc:docMk/>
            <pc:sldMk cId="3600993245" sldId="304"/>
            <ac:spMk id="2" creationId="{53E86B4C-8BE6-1684-EF5C-D9C19123D4AD}"/>
          </ac:spMkLst>
        </pc:spChg>
        <pc:spChg chg="del">
          <ac:chgData name="JEREMY, Gray (SOUTH WEST HUB 1)" userId="dd90906d-3ea2-491c-9cd6-a0c87640b827" providerId="ADAL" clId="{3FC0CFB0-1126-4357-9225-5D2BDE39B1AE}" dt="2024-06-05T23:27:19.598" v="439" actId="22"/>
          <ac:spMkLst>
            <pc:docMk/>
            <pc:sldMk cId="3600993245" sldId="304"/>
            <ac:spMk id="3" creationId="{00259F1E-E1C7-6EE0-E22F-B6A3DFE1884C}"/>
          </ac:spMkLst>
        </pc:spChg>
        <pc:picChg chg="add del mod">
          <ac:chgData name="JEREMY, Gray (SOUTH WEST HUB 1)" userId="dd90906d-3ea2-491c-9cd6-a0c87640b827" providerId="ADAL" clId="{3FC0CFB0-1126-4357-9225-5D2BDE39B1AE}" dt="2024-06-06T11:08:45.900" v="3048" actId="478"/>
          <ac:picMkLst>
            <pc:docMk/>
            <pc:sldMk cId="3600993245" sldId="304"/>
            <ac:picMk id="3" creationId="{AE32EFA9-24C1-58B0-F2BF-5E25F59137C2}"/>
          </ac:picMkLst>
        </pc:picChg>
        <pc:picChg chg="add mod ord">
          <ac:chgData name="JEREMY, Gray (SOUTH WEST HUB 1)" userId="dd90906d-3ea2-491c-9cd6-a0c87640b827" providerId="ADAL" clId="{3FC0CFB0-1126-4357-9225-5D2BDE39B1AE}" dt="2024-06-05T23:52:23.321" v="482" actId="1076"/>
          <ac:picMkLst>
            <pc:docMk/>
            <pc:sldMk cId="3600993245" sldId="304"/>
            <ac:picMk id="5" creationId="{A25577AD-06A5-54B2-2A1A-9AE4A909D033}"/>
          </ac:picMkLst>
        </pc:picChg>
        <pc:picChg chg="add mod">
          <ac:chgData name="JEREMY, Gray (SOUTH WEST HUB 1)" userId="dd90906d-3ea2-491c-9cd6-a0c87640b827" providerId="ADAL" clId="{3FC0CFB0-1126-4357-9225-5D2BDE39B1AE}" dt="2024-06-05T23:52:20.677" v="481" actId="1076"/>
          <ac:picMkLst>
            <pc:docMk/>
            <pc:sldMk cId="3600993245" sldId="304"/>
            <ac:picMk id="6" creationId="{6F2CD424-BACB-0128-8732-6C53A5AEF38C}"/>
          </ac:picMkLst>
        </pc:picChg>
      </pc:sldChg>
      <pc:sldChg chg="addSp delSp modSp new del mod modNotes">
        <pc:chgData name="JEREMY, Gray (SOUTH WEST HUB 1)" userId="dd90906d-3ea2-491c-9cd6-a0c87640b827" providerId="ADAL" clId="{3FC0CFB0-1126-4357-9225-5D2BDE39B1AE}" dt="2024-06-05T23:52:33.410" v="483" actId="47"/>
        <pc:sldMkLst>
          <pc:docMk/>
          <pc:sldMk cId="1083444280" sldId="305"/>
        </pc:sldMkLst>
        <pc:picChg chg="add del mod">
          <ac:chgData name="JEREMY, Gray (SOUTH WEST HUB 1)" userId="dd90906d-3ea2-491c-9cd6-a0c87640b827" providerId="ADAL" clId="{3FC0CFB0-1126-4357-9225-5D2BDE39B1AE}" dt="2024-06-05T23:52:14.023" v="479" actId="21"/>
          <ac:picMkLst>
            <pc:docMk/>
            <pc:sldMk cId="1083444280" sldId="305"/>
            <ac:picMk id="3" creationId="{6F2CD424-BACB-0128-8732-6C53A5AEF38C}"/>
          </ac:picMkLst>
        </pc:picChg>
        <pc:picChg chg="add mod">
          <ac:chgData name="JEREMY, Gray (SOUTH WEST HUB 1)" userId="dd90906d-3ea2-491c-9cd6-a0c87640b827" providerId="ADAL" clId="{3FC0CFB0-1126-4357-9225-5D2BDE39B1AE}" dt="2024-06-05T23:51:29.980" v="476" actId="1076"/>
          <ac:picMkLst>
            <pc:docMk/>
            <pc:sldMk cId="1083444280" sldId="305"/>
            <ac:picMk id="5" creationId="{5DB1D87F-7EB0-3936-CAC4-E8F80FFB26E3}"/>
          </ac:picMkLst>
        </pc:picChg>
        <pc:picChg chg="add del mod">
          <ac:chgData name="JEREMY, Gray (SOUTH WEST HUB 1)" userId="dd90906d-3ea2-491c-9cd6-a0c87640b827" providerId="ADAL" clId="{3FC0CFB0-1126-4357-9225-5D2BDE39B1AE}" dt="2024-06-05T23:50:25.372" v="458" actId="21"/>
          <ac:picMkLst>
            <pc:docMk/>
            <pc:sldMk cId="1083444280" sldId="305"/>
            <ac:picMk id="7" creationId="{8EFC10FF-AAED-0946-D283-F39294D12169}"/>
          </ac:picMkLst>
        </pc:picChg>
      </pc:sldChg>
      <pc:sldChg chg="addSp delSp modSp new mod ord delAnim modNotes">
        <pc:chgData name="JEREMY, Gray (SOUTH WEST HUB 1)" userId="dd90906d-3ea2-491c-9cd6-a0c87640b827" providerId="ADAL" clId="{3FC0CFB0-1126-4357-9225-5D2BDE39B1AE}" dt="2024-06-06T11:14:16.344" v="3256"/>
        <pc:sldMkLst>
          <pc:docMk/>
          <pc:sldMk cId="2557112724" sldId="305"/>
        </pc:sldMkLst>
        <pc:spChg chg="mod">
          <ac:chgData name="JEREMY, Gray (SOUTH WEST HUB 1)" userId="dd90906d-3ea2-491c-9cd6-a0c87640b827" providerId="ADAL" clId="{3FC0CFB0-1126-4357-9225-5D2BDE39B1AE}" dt="2024-06-06T11:14:16.344" v="3256"/>
          <ac:spMkLst>
            <pc:docMk/>
            <pc:sldMk cId="2557112724" sldId="305"/>
            <ac:spMk id="2" creationId="{2449ADC0-4703-BA8B-62B1-428A48F47675}"/>
          </ac:spMkLst>
        </pc:spChg>
        <pc:spChg chg="mod">
          <ac:chgData name="JEREMY, Gray (SOUTH WEST HUB 1)" userId="dd90906d-3ea2-491c-9cd6-a0c87640b827" providerId="ADAL" clId="{3FC0CFB0-1126-4357-9225-5D2BDE39B1AE}" dt="2024-06-06T11:14:13.994" v="3252" actId="21"/>
          <ac:spMkLst>
            <pc:docMk/>
            <pc:sldMk cId="2557112724" sldId="305"/>
            <ac:spMk id="3" creationId="{0303AA06-5EAB-DDDE-D6DE-9E18128447DE}"/>
          </ac:spMkLst>
        </pc:spChg>
        <pc:picChg chg="add del mod">
          <ac:chgData name="JEREMY, Gray (SOUTH WEST HUB 1)" userId="dd90906d-3ea2-491c-9cd6-a0c87640b827" providerId="ADAL" clId="{3FC0CFB0-1126-4357-9225-5D2BDE39B1AE}" dt="2024-06-06T10:55:33.916" v="2643" actId="478"/>
          <ac:picMkLst>
            <pc:docMk/>
            <pc:sldMk cId="2557112724" sldId="305"/>
            <ac:picMk id="4" creationId="{0D4226A7-AA70-1D84-8F0C-A859FE7ED773}"/>
          </ac:picMkLst>
        </pc:picChg>
      </pc:sldChg>
      <pc:sldChg chg="addSp delSp modSp new mod ord delAnim">
        <pc:chgData name="JEREMY, Gray (SOUTH WEST HUB 1)" userId="dd90906d-3ea2-491c-9cd6-a0c87640b827" providerId="ADAL" clId="{3FC0CFB0-1126-4357-9225-5D2BDE39B1AE}" dt="2024-06-06T11:02:06.850" v="2794"/>
        <pc:sldMkLst>
          <pc:docMk/>
          <pc:sldMk cId="798392964" sldId="306"/>
        </pc:sldMkLst>
        <pc:spChg chg="mod">
          <ac:chgData name="JEREMY, Gray (SOUTH WEST HUB 1)" userId="dd90906d-3ea2-491c-9cd6-a0c87640b827" providerId="ADAL" clId="{3FC0CFB0-1126-4357-9225-5D2BDE39B1AE}" dt="2024-06-06T00:08:50.165" v="680" actId="20577"/>
          <ac:spMkLst>
            <pc:docMk/>
            <pc:sldMk cId="798392964" sldId="306"/>
            <ac:spMk id="2" creationId="{96217440-B51B-F1F2-CA7C-04EB0F6322C8}"/>
          </ac:spMkLst>
        </pc:spChg>
        <pc:spChg chg="mod">
          <ac:chgData name="JEREMY, Gray (SOUTH WEST HUB 1)" userId="dd90906d-3ea2-491c-9cd6-a0c87640b827" providerId="ADAL" clId="{3FC0CFB0-1126-4357-9225-5D2BDE39B1AE}" dt="2024-06-06T00:11:24.214" v="1132" actId="20577"/>
          <ac:spMkLst>
            <pc:docMk/>
            <pc:sldMk cId="798392964" sldId="306"/>
            <ac:spMk id="3" creationId="{050FA8F0-039B-100B-73B3-977726D97827}"/>
          </ac:spMkLst>
        </pc:spChg>
        <pc:picChg chg="add del mod">
          <ac:chgData name="JEREMY, Gray (SOUTH WEST HUB 1)" userId="dd90906d-3ea2-491c-9cd6-a0c87640b827" providerId="ADAL" clId="{3FC0CFB0-1126-4357-9225-5D2BDE39B1AE}" dt="2024-06-06T07:20:13.180" v="1978"/>
          <ac:picMkLst>
            <pc:docMk/>
            <pc:sldMk cId="798392964" sldId="306"/>
            <ac:picMk id="4" creationId="{44CE822E-ED78-626D-17A5-7C94D087A6D5}"/>
          </ac:picMkLst>
        </pc:picChg>
        <pc:picChg chg="add del mod">
          <ac:chgData name="JEREMY, Gray (SOUTH WEST HUB 1)" userId="dd90906d-3ea2-491c-9cd6-a0c87640b827" providerId="ADAL" clId="{3FC0CFB0-1126-4357-9225-5D2BDE39B1AE}" dt="2024-06-06T10:56:15.818" v="2677" actId="478"/>
          <ac:picMkLst>
            <pc:docMk/>
            <pc:sldMk cId="798392964" sldId="306"/>
            <ac:picMk id="5" creationId="{A588ABFD-792F-89EB-BBF2-1047D1F625F1}"/>
          </ac:picMkLst>
        </pc:picChg>
      </pc:sldChg>
      <pc:sldChg chg="addSp delSp modSp new mod delAnim">
        <pc:chgData name="JEREMY, Gray (SOUTH WEST HUB 1)" userId="dd90906d-3ea2-491c-9cd6-a0c87640b827" providerId="ADAL" clId="{3FC0CFB0-1126-4357-9225-5D2BDE39B1AE}" dt="2024-06-06T11:02:43.254" v="2804" actId="478"/>
        <pc:sldMkLst>
          <pc:docMk/>
          <pc:sldMk cId="534213770" sldId="307"/>
        </pc:sldMkLst>
        <pc:picChg chg="add del mod">
          <ac:chgData name="JEREMY, Gray (SOUTH WEST HUB 1)" userId="dd90906d-3ea2-491c-9cd6-a0c87640b827" providerId="ADAL" clId="{3FC0CFB0-1126-4357-9225-5D2BDE39B1AE}" dt="2024-06-06T11:02:43.254" v="2804" actId="478"/>
          <ac:picMkLst>
            <pc:docMk/>
            <pc:sldMk cId="534213770" sldId="307"/>
            <ac:picMk id="2" creationId="{D5217A5C-BF58-F381-9F68-B242F24B5615}"/>
          </ac:picMkLst>
        </pc:picChg>
        <pc:picChg chg="add mod">
          <ac:chgData name="JEREMY, Gray (SOUTH WEST HUB 1)" userId="dd90906d-3ea2-491c-9cd6-a0c87640b827" providerId="ADAL" clId="{3FC0CFB0-1126-4357-9225-5D2BDE39B1AE}" dt="2024-06-06T00:25:26.162" v="1180" actId="931"/>
          <ac:picMkLst>
            <pc:docMk/>
            <pc:sldMk cId="534213770" sldId="307"/>
            <ac:picMk id="3" creationId="{DBB77193-1542-F0AF-A214-C7C0EF056ECD}"/>
          </ac:picMkLst>
        </pc:picChg>
      </pc:sldChg>
      <pc:sldChg chg="addSp delSp modSp new mod delAnim">
        <pc:chgData name="JEREMY, Gray (SOUTH WEST HUB 1)" userId="dd90906d-3ea2-491c-9cd6-a0c87640b827" providerId="ADAL" clId="{3FC0CFB0-1126-4357-9225-5D2BDE39B1AE}" dt="2024-06-06T11:02:40.617" v="2803" actId="478"/>
        <pc:sldMkLst>
          <pc:docMk/>
          <pc:sldMk cId="4244254400" sldId="308"/>
        </pc:sldMkLst>
        <pc:picChg chg="add del mod">
          <ac:chgData name="JEREMY, Gray (SOUTH WEST HUB 1)" userId="dd90906d-3ea2-491c-9cd6-a0c87640b827" providerId="ADAL" clId="{3FC0CFB0-1126-4357-9225-5D2BDE39B1AE}" dt="2024-06-06T11:02:40.617" v="2803" actId="478"/>
          <ac:picMkLst>
            <pc:docMk/>
            <pc:sldMk cId="4244254400" sldId="308"/>
            <ac:picMk id="2" creationId="{D60A18D0-2108-9F17-0D66-CB1654838BAC}"/>
          </ac:picMkLst>
        </pc:picChg>
        <pc:picChg chg="add">
          <ac:chgData name="JEREMY, Gray (SOUTH WEST HUB 1)" userId="dd90906d-3ea2-491c-9cd6-a0c87640b827" providerId="ADAL" clId="{3FC0CFB0-1126-4357-9225-5D2BDE39B1AE}" dt="2024-06-06T00:26:19.262" v="1182" actId="22"/>
          <ac:picMkLst>
            <pc:docMk/>
            <pc:sldMk cId="4244254400" sldId="308"/>
            <ac:picMk id="3" creationId="{982CD750-2FAE-1F75-4C09-5361B744F51A}"/>
          </ac:picMkLst>
        </pc:picChg>
      </pc:sldChg>
      <pc:sldChg chg="addSp delSp modSp new mod delAnim">
        <pc:chgData name="JEREMY, Gray (SOUTH WEST HUB 1)" userId="dd90906d-3ea2-491c-9cd6-a0c87640b827" providerId="ADAL" clId="{3FC0CFB0-1126-4357-9225-5D2BDE39B1AE}" dt="2024-06-06T11:02:28.485" v="2798" actId="478"/>
        <pc:sldMkLst>
          <pc:docMk/>
          <pc:sldMk cId="518226161" sldId="309"/>
        </pc:sldMkLst>
        <pc:spChg chg="mod">
          <ac:chgData name="JEREMY, Gray (SOUTH WEST HUB 1)" userId="dd90906d-3ea2-491c-9cd6-a0c87640b827" providerId="ADAL" clId="{3FC0CFB0-1126-4357-9225-5D2BDE39B1AE}" dt="2024-06-06T00:32:18.533" v="1204" actId="20577"/>
          <ac:spMkLst>
            <pc:docMk/>
            <pc:sldMk cId="518226161" sldId="309"/>
            <ac:spMk id="2" creationId="{7AFD21BC-019F-097C-8ECF-D40A693B077C}"/>
          </ac:spMkLst>
        </pc:spChg>
        <pc:spChg chg="mod">
          <ac:chgData name="JEREMY, Gray (SOUTH WEST HUB 1)" userId="dd90906d-3ea2-491c-9cd6-a0c87640b827" providerId="ADAL" clId="{3FC0CFB0-1126-4357-9225-5D2BDE39B1AE}" dt="2024-06-06T00:33:13.658" v="1400" actId="20577"/>
          <ac:spMkLst>
            <pc:docMk/>
            <pc:sldMk cId="518226161" sldId="309"/>
            <ac:spMk id="3" creationId="{9759078B-C76C-A208-C876-C5316DD4CD0C}"/>
          </ac:spMkLst>
        </pc:spChg>
        <pc:picChg chg="add del mod">
          <ac:chgData name="JEREMY, Gray (SOUTH WEST HUB 1)" userId="dd90906d-3ea2-491c-9cd6-a0c87640b827" providerId="ADAL" clId="{3FC0CFB0-1126-4357-9225-5D2BDE39B1AE}" dt="2024-06-06T11:02:28.485" v="2798" actId="478"/>
          <ac:picMkLst>
            <pc:docMk/>
            <pc:sldMk cId="518226161" sldId="309"/>
            <ac:picMk id="4" creationId="{4EBB8E79-EA4D-D856-2FFA-B8B4521063A3}"/>
          </ac:picMkLst>
        </pc:picChg>
      </pc:sldChg>
      <pc:sldChg chg="addSp delSp modSp new mod delAnim">
        <pc:chgData name="JEREMY, Gray (SOUTH WEST HUB 1)" userId="dd90906d-3ea2-491c-9cd6-a0c87640b827" providerId="ADAL" clId="{3FC0CFB0-1126-4357-9225-5D2BDE39B1AE}" dt="2024-06-06T11:02:26.291" v="2797" actId="478"/>
        <pc:sldMkLst>
          <pc:docMk/>
          <pc:sldMk cId="2971511712" sldId="310"/>
        </pc:sldMkLst>
        <pc:spChg chg="mod">
          <ac:chgData name="JEREMY, Gray (SOUTH WEST HUB 1)" userId="dd90906d-3ea2-491c-9cd6-a0c87640b827" providerId="ADAL" clId="{3FC0CFB0-1126-4357-9225-5D2BDE39B1AE}" dt="2024-06-06T00:42:18.643" v="1808" actId="20577"/>
          <ac:spMkLst>
            <pc:docMk/>
            <pc:sldMk cId="2971511712" sldId="310"/>
            <ac:spMk id="2" creationId="{CE01E8F0-3C19-02EC-975C-E2E9029E52F8}"/>
          </ac:spMkLst>
        </pc:spChg>
        <pc:spChg chg="mod">
          <ac:chgData name="JEREMY, Gray (SOUTH WEST HUB 1)" userId="dd90906d-3ea2-491c-9cd6-a0c87640b827" providerId="ADAL" clId="{3FC0CFB0-1126-4357-9225-5D2BDE39B1AE}" dt="2024-06-06T00:35:33.046" v="1700" actId="21"/>
          <ac:spMkLst>
            <pc:docMk/>
            <pc:sldMk cId="2971511712" sldId="310"/>
            <ac:spMk id="3" creationId="{6D4FFE5F-5DB5-EFE3-2BE2-98EE32ED70E6}"/>
          </ac:spMkLst>
        </pc:spChg>
        <pc:picChg chg="add del mod">
          <ac:chgData name="JEREMY, Gray (SOUTH WEST HUB 1)" userId="dd90906d-3ea2-491c-9cd6-a0c87640b827" providerId="ADAL" clId="{3FC0CFB0-1126-4357-9225-5D2BDE39B1AE}" dt="2024-06-06T11:02:26.291" v="2797" actId="478"/>
          <ac:picMkLst>
            <pc:docMk/>
            <pc:sldMk cId="2971511712" sldId="310"/>
            <ac:picMk id="4" creationId="{B947296F-BB6D-ABB6-AF44-D6A044ACB807}"/>
          </ac:picMkLst>
        </pc:picChg>
      </pc:sldChg>
      <pc:sldChg chg="addSp delSp modSp new mod delAnim">
        <pc:chgData name="JEREMY, Gray (SOUTH WEST HUB 1)" userId="dd90906d-3ea2-491c-9cd6-a0c87640b827" providerId="ADAL" clId="{3FC0CFB0-1126-4357-9225-5D2BDE39B1AE}" dt="2024-06-06T11:05:31.737" v="2818" actId="20577"/>
        <pc:sldMkLst>
          <pc:docMk/>
          <pc:sldMk cId="934133670" sldId="311"/>
        </pc:sldMkLst>
        <pc:spChg chg="mod">
          <ac:chgData name="JEREMY, Gray (SOUTH WEST HUB 1)" userId="dd90906d-3ea2-491c-9cd6-a0c87640b827" providerId="ADAL" clId="{3FC0CFB0-1126-4357-9225-5D2BDE39B1AE}" dt="2024-06-06T11:05:31.737" v="2818" actId="20577"/>
          <ac:spMkLst>
            <pc:docMk/>
            <pc:sldMk cId="934133670" sldId="311"/>
            <ac:spMk id="2" creationId="{06E4B6E5-63E5-7AEF-C042-B3E70942B687}"/>
          </ac:spMkLst>
        </pc:spChg>
        <pc:spChg chg="del">
          <ac:chgData name="JEREMY, Gray (SOUTH WEST HUB 1)" userId="dd90906d-3ea2-491c-9cd6-a0c87640b827" providerId="ADAL" clId="{3FC0CFB0-1126-4357-9225-5D2BDE39B1AE}" dt="2024-06-06T00:39:19.664" v="1703" actId="22"/>
          <ac:spMkLst>
            <pc:docMk/>
            <pc:sldMk cId="934133670" sldId="311"/>
            <ac:spMk id="3" creationId="{F1241C7C-D200-C0F4-96DB-28C33DC8B515}"/>
          </ac:spMkLst>
        </pc:spChg>
        <pc:picChg chg="add del mod">
          <ac:chgData name="JEREMY, Gray (SOUTH WEST HUB 1)" userId="dd90906d-3ea2-491c-9cd6-a0c87640b827" providerId="ADAL" clId="{3FC0CFB0-1126-4357-9225-5D2BDE39B1AE}" dt="2024-06-06T11:02:24.568" v="2796" actId="478"/>
          <ac:picMkLst>
            <pc:docMk/>
            <pc:sldMk cId="934133670" sldId="311"/>
            <ac:picMk id="3" creationId="{617C3C94-4FC3-4160-3CA4-7F66C7FDFA0A}"/>
          </ac:picMkLst>
        </pc:picChg>
        <pc:picChg chg="add mod ord">
          <ac:chgData name="JEREMY, Gray (SOUTH WEST HUB 1)" userId="dd90906d-3ea2-491c-9cd6-a0c87640b827" providerId="ADAL" clId="{3FC0CFB0-1126-4357-9225-5D2BDE39B1AE}" dt="2024-06-06T00:39:19.664" v="1703" actId="22"/>
          <ac:picMkLst>
            <pc:docMk/>
            <pc:sldMk cId="934133670" sldId="311"/>
            <ac:picMk id="5" creationId="{8383E0E8-76C8-DB80-8D9F-0CACB85C9A1E}"/>
          </ac:picMkLst>
        </pc:picChg>
      </pc:sldChg>
      <pc:sldChg chg="addSp delSp modSp new mod delAnim">
        <pc:chgData name="JEREMY, Gray (SOUTH WEST HUB 1)" userId="dd90906d-3ea2-491c-9cd6-a0c87640b827" providerId="ADAL" clId="{3FC0CFB0-1126-4357-9225-5D2BDE39B1AE}" dt="2024-06-06T11:06:17.819" v="2884" actId="20577"/>
        <pc:sldMkLst>
          <pc:docMk/>
          <pc:sldMk cId="320618665" sldId="312"/>
        </pc:sldMkLst>
        <pc:spChg chg="mod">
          <ac:chgData name="JEREMY, Gray (SOUTH WEST HUB 1)" userId="dd90906d-3ea2-491c-9cd6-a0c87640b827" providerId="ADAL" clId="{3FC0CFB0-1126-4357-9225-5D2BDE39B1AE}" dt="2024-06-06T11:05:52.304" v="2839" actId="20577"/>
          <ac:spMkLst>
            <pc:docMk/>
            <pc:sldMk cId="320618665" sldId="312"/>
            <ac:spMk id="2" creationId="{0D162190-0022-B9FB-2D80-CF1DB8A8241C}"/>
          </ac:spMkLst>
        </pc:spChg>
        <pc:spChg chg="mod">
          <ac:chgData name="JEREMY, Gray (SOUTH WEST HUB 1)" userId="dd90906d-3ea2-491c-9cd6-a0c87640b827" providerId="ADAL" clId="{3FC0CFB0-1126-4357-9225-5D2BDE39B1AE}" dt="2024-06-06T11:06:17.819" v="2884" actId="20577"/>
          <ac:spMkLst>
            <pc:docMk/>
            <pc:sldMk cId="320618665" sldId="312"/>
            <ac:spMk id="3" creationId="{AF9CF6F8-C861-1444-51B1-776D0024E5A0}"/>
          </ac:spMkLst>
        </pc:spChg>
        <pc:picChg chg="add del mod">
          <ac:chgData name="JEREMY, Gray (SOUTH WEST HUB 1)" userId="dd90906d-3ea2-491c-9cd6-a0c87640b827" providerId="ADAL" clId="{3FC0CFB0-1126-4357-9225-5D2BDE39B1AE}" dt="2024-06-06T11:02:21.953" v="2795" actId="478"/>
          <ac:picMkLst>
            <pc:docMk/>
            <pc:sldMk cId="320618665" sldId="312"/>
            <ac:picMk id="4" creationId="{AE129355-CD55-1208-3F07-05A36DAE26E0}"/>
          </ac:picMkLst>
        </pc:picChg>
      </pc:sldChg>
      <pc:sldChg chg="modSp new mod">
        <pc:chgData name="JEREMY, Gray (SOUTH WEST HUB 1)" userId="dd90906d-3ea2-491c-9cd6-a0c87640b827" providerId="ADAL" clId="{3FC0CFB0-1126-4357-9225-5D2BDE39B1AE}" dt="2024-06-06T11:07:24.900" v="2961" actId="20577"/>
        <pc:sldMkLst>
          <pc:docMk/>
          <pc:sldMk cId="3817812548" sldId="313"/>
        </pc:sldMkLst>
        <pc:spChg chg="mod">
          <ac:chgData name="JEREMY, Gray (SOUTH WEST HUB 1)" userId="dd90906d-3ea2-491c-9cd6-a0c87640b827" providerId="ADAL" clId="{3FC0CFB0-1126-4357-9225-5D2BDE39B1AE}" dt="2024-06-06T10:49:24.705" v="2058" actId="20577"/>
          <ac:spMkLst>
            <pc:docMk/>
            <pc:sldMk cId="3817812548" sldId="313"/>
            <ac:spMk id="2" creationId="{5947FFC7-1075-1283-4BC8-1A3709BC822F}"/>
          </ac:spMkLst>
        </pc:spChg>
        <pc:spChg chg="mod">
          <ac:chgData name="JEREMY, Gray (SOUTH WEST HUB 1)" userId="dd90906d-3ea2-491c-9cd6-a0c87640b827" providerId="ADAL" clId="{3FC0CFB0-1126-4357-9225-5D2BDE39B1AE}" dt="2024-06-06T11:07:24.900" v="2961" actId="20577"/>
          <ac:spMkLst>
            <pc:docMk/>
            <pc:sldMk cId="3817812548" sldId="313"/>
            <ac:spMk id="3" creationId="{0522FF12-04FA-A9C1-9120-F6AE87D802A5}"/>
          </ac:spMkLst>
        </pc:spChg>
      </pc:sldChg>
      <pc:sldMasterChg chg="modSldLayout">
        <pc:chgData name="JEREMY, Gray (SOUTH WEST HUB 1)" userId="dd90906d-3ea2-491c-9cd6-a0c87640b827" providerId="ADAL" clId="{3FC0CFB0-1126-4357-9225-5D2BDE39B1AE}" dt="2024-06-06T06:57:55.449" v="1973" actId="113"/>
        <pc:sldMasterMkLst>
          <pc:docMk/>
          <pc:sldMasterMk cId="2311575348" sldId="2147483648"/>
        </pc:sldMasterMkLst>
        <pc:sldLayoutChg chg="modSp">
          <pc:chgData name="JEREMY, Gray (SOUTH WEST HUB 1)" userId="dd90906d-3ea2-491c-9cd6-a0c87640b827" providerId="ADAL" clId="{3FC0CFB0-1126-4357-9225-5D2BDE39B1AE}" dt="2024-06-06T06:57:55.449" v="1973" actId="113"/>
          <pc:sldLayoutMkLst>
            <pc:docMk/>
            <pc:sldMasterMk cId="2311575348" sldId="2147483648"/>
            <pc:sldLayoutMk cId="60095303" sldId="2147483650"/>
          </pc:sldLayoutMkLst>
          <pc:spChg chg="mod">
            <ac:chgData name="JEREMY, Gray (SOUTH WEST HUB 1)" userId="dd90906d-3ea2-491c-9cd6-a0c87640b827" providerId="ADAL" clId="{3FC0CFB0-1126-4357-9225-5D2BDE39B1AE}" dt="2024-06-06T06:57:55.449" v="1973" actId="113"/>
            <ac:spMkLst>
              <pc:docMk/>
              <pc:sldMasterMk cId="2311575348" sldId="2147483648"/>
              <pc:sldLayoutMk cId="60095303" sldId="2147483650"/>
              <ac:spMk id="2" creationId="{EF1008F7-1773-91CF-0F4A-BE5C79F4FC8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EEA65C-B47C-01C0-DF60-1983628100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9D80A2-5F4B-F8AD-A878-1AC67ECC4F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C0B5A-0BBB-4CFE-A13C-DB8C54A481FE}" type="datetimeFigureOut">
              <a:rPr lang="en-GB" smtClean="0"/>
              <a:t>06/06/2024</a:t>
            </a:fld>
            <a:endParaRPr lang="en-GB"/>
          </a:p>
        </p:txBody>
      </p:sp>
      <p:sp>
        <p:nvSpPr>
          <p:cNvPr id="4" name="Footer Placeholder 3">
            <a:extLst>
              <a:ext uri="{FF2B5EF4-FFF2-40B4-BE49-F238E27FC236}">
                <a16:creationId xmlns:a16="http://schemas.microsoft.com/office/drawing/2014/main" id="{B17B730F-44FB-738C-B224-8E9FCA06D0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C9B956-C6B0-5AD7-D3BB-CA84BDEAF4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75D734-6A05-4CCF-9835-BBC5E7815BDB}" type="slidenum">
              <a:rPr lang="en-GB" smtClean="0"/>
              <a:t>‹#›</a:t>
            </a:fld>
            <a:endParaRPr lang="en-GB"/>
          </a:p>
        </p:txBody>
      </p:sp>
    </p:spTree>
    <p:extLst>
      <p:ext uri="{BB962C8B-B14F-4D97-AF65-F5344CB8AC3E}">
        <p14:creationId xmlns:p14="http://schemas.microsoft.com/office/powerpoint/2010/main" val="584613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t>Notes ADHD  in Primary Care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0649E-66AB-4987-A367-EF00668775D2}"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US" dirty="0"/>
          </a:p>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DD41D-7B23-4013-9419-0FD53660DC1C}" type="slidenum">
              <a:rPr lang="en-GB" smtClean="0"/>
              <a:t>‹#›</a:t>
            </a:fld>
            <a:endParaRPr lang="en-GB"/>
          </a:p>
        </p:txBody>
      </p:sp>
      <p:sp>
        <p:nvSpPr>
          <p:cNvPr id="11" name="TextBox 10">
            <a:extLst>
              <a:ext uri="{FF2B5EF4-FFF2-40B4-BE49-F238E27FC236}">
                <a16:creationId xmlns:a16="http://schemas.microsoft.com/office/drawing/2014/main" id="{6F8FDA5A-20BC-65A5-55E4-6C79A5446FFD}"/>
              </a:ext>
            </a:extLst>
          </p:cNvPr>
          <p:cNvSpPr txBox="1"/>
          <p:nvPr/>
        </p:nvSpPr>
        <p:spPr>
          <a:xfrm>
            <a:off x="685800" y="1907044"/>
            <a:ext cx="5676900" cy="369332"/>
          </a:xfrm>
          <a:prstGeom prst="rect">
            <a:avLst/>
          </a:prstGeom>
          <a:noFill/>
        </p:spPr>
        <p:txBody>
          <a:bodyPr wrap="square">
            <a:spAutoFit/>
          </a:bodyPr>
          <a:lstStyle/>
          <a:p>
            <a:pPr lvl="0"/>
            <a:endParaRPr lang="en-US" dirty="0"/>
          </a:p>
        </p:txBody>
      </p:sp>
    </p:spTree>
    <p:extLst>
      <p:ext uri="{BB962C8B-B14F-4D97-AF65-F5344CB8AC3E}">
        <p14:creationId xmlns:p14="http://schemas.microsoft.com/office/powerpoint/2010/main" val="84828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cbi.nlm.nih.gov/pmc/articles/PMC6379245/#bib0264" TargetMode="External"/><Relationship Id="rId3" Type="http://schemas.openxmlformats.org/officeDocument/2006/relationships/hyperlink" Target="https://www.ncbi.nlm.nih.gov/pmc/articles/PMC6379245/#bib0068" TargetMode="External"/><Relationship Id="rId7" Type="http://schemas.openxmlformats.org/officeDocument/2006/relationships/hyperlink" Target="https://www.ncbi.nlm.nih.gov/pmc/articles/PMC6379245/#bib0149"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ncbi.nlm.nih.gov/pmc/articles/PMC6379245/#bib0148" TargetMode="External"/><Relationship Id="rId5" Type="http://schemas.openxmlformats.org/officeDocument/2006/relationships/hyperlink" Target="https://www.ncbi.nlm.nih.gov/pmc/articles/PMC6379245/#bib0066" TargetMode="External"/><Relationship Id="rId4" Type="http://schemas.openxmlformats.org/officeDocument/2006/relationships/hyperlink" Target="https://www.ncbi.nlm.nih.gov/pmc/articles/PMC6379245/#bib004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6379245/#bib0091"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ncbi.nlm.nih.gov/pmc/articles/PMC6379245/#bib005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mbscommunityservices.nhs.uk/docs/default-source/bedfordshire-childrens-services/Beds---ADHD---Comm-Paeds/adhd-medications---a-guide-for-healthcare-professionals.pdf?sfvrsn=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bmcpsychiatry.biomedcentral.com/articles/10.1186/s12888-015-0624-5#ref-CR6" TargetMode="External"/><Relationship Id="rId13" Type="http://schemas.openxmlformats.org/officeDocument/2006/relationships/hyperlink" Target="https://bmcpsychiatry.biomedcentral.com/articles/10.1186/s12888-015-0624-5#ref-CR11" TargetMode="External"/><Relationship Id="rId18" Type="http://schemas.openxmlformats.org/officeDocument/2006/relationships/hyperlink" Target="https://www.additudemag.com/contact-us/adhd-medical-advisory-panel/" TargetMode="External"/><Relationship Id="rId3" Type="http://schemas.openxmlformats.org/officeDocument/2006/relationships/hyperlink" Target="https://www.ncbi.nlm.nih.gov/pmc/articles/PMC6379245/" TargetMode="External"/><Relationship Id="rId21" Type="http://schemas.openxmlformats.org/officeDocument/2006/relationships/image" Target="../media/image1.tmp"/><Relationship Id="rId7" Type="http://schemas.openxmlformats.org/officeDocument/2006/relationships/hyperlink" Target="https://bmcpsychiatry.biomedcentral.com/articles/10.1186/s12888-015-0624-5#ref-CR5" TargetMode="External"/><Relationship Id="rId12" Type="http://schemas.openxmlformats.org/officeDocument/2006/relationships/hyperlink" Target="https://bmcpsychiatry.biomedcentral.com/articles/10.1186/s12888-015-0624-5#ref-CR10" TargetMode="External"/><Relationship Id="rId17" Type="http://schemas.openxmlformats.org/officeDocument/2006/relationships/hyperlink" Target="https://www.additudemag.com/author/lilly-constance/" TargetMode="External"/><Relationship Id="rId2" Type="http://schemas.openxmlformats.org/officeDocument/2006/relationships/slide" Target="../slides/slide4.xml"/><Relationship Id="rId16" Type="http://schemas.openxmlformats.org/officeDocument/2006/relationships/hyperlink" Target="https://pubmed.ncbi.nlm.nih.gov/31288209/#full-view-affiliation-1" TargetMode="External"/><Relationship Id="rId20" Type="http://schemas.openxmlformats.org/officeDocument/2006/relationships/hyperlink" Target="https://www.additudemag.com/add-adhd-symptoms-difference/" TargetMode="External"/><Relationship Id="rId1" Type="http://schemas.openxmlformats.org/officeDocument/2006/relationships/notesMaster" Target="../notesMasters/notesMaster1.xml"/><Relationship Id="rId6" Type="http://schemas.openxmlformats.org/officeDocument/2006/relationships/hyperlink" Target="https://bmcpsychiatry.biomedcentral.com/articles/10.1186/s12888-015-0624-5#ref-CR3" TargetMode="External"/><Relationship Id="rId11" Type="http://schemas.openxmlformats.org/officeDocument/2006/relationships/hyperlink" Target="https://bmcpsychiatry.biomedcentral.com/articles/10.1186/s12888-015-0624-5#ref-CR9" TargetMode="External"/><Relationship Id="rId5" Type="http://schemas.openxmlformats.org/officeDocument/2006/relationships/hyperlink" Target="https://bmcpsychiatry.biomedcentral.com/articles/10.1186/s12888-015-0624-5#ref-CR2" TargetMode="External"/><Relationship Id="rId15" Type="http://schemas.openxmlformats.org/officeDocument/2006/relationships/hyperlink" Target="https://pubmed.ncbi.nlm.nih.gov/?term=Daley+D&amp;cauthor_id=31288209" TargetMode="External"/><Relationship Id="rId23" Type="http://schemas.openxmlformats.org/officeDocument/2006/relationships/image" Target="../media/image3.tmp"/><Relationship Id="rId10" Type="http://schemas.openxmlformats.org/officeDocument/2006/relationships/hyperlink" Target="https://bmcpsychiatry.biomedcentral.com/articles/10.1186/s12888-015-0624-5#ref-CR8" TargetMode="External"/><Relationship Id="rId19" Type="http://schemas.openxmlformats.org/officeDocument/2006/relationships/hyperlink" Target="https://www.additudemag.com/reviews/post/living-with-adhd-socioeconomic-costs/" TargetMode="External"/><Relationship Id="rId4" Type="http://schemas.openxmlformats.org/officeDocument/2006/relationships/hyperlink" Target="https://bmcpsychiatry.biomedcentral.com/articles/10.1186/s12888-015-0624-5#ref-CR1" TargetMode="External"/><Relationship Id="rId9" Type="http://schemas.openxmlformats.org/officeDocument/2006/relationships/hyperlink" Target="https://bmcpsychiatry.biomedcentral.com/articles/10.1186/s12888-015-0624-5#ref-CR7" TargetMode="External"/><Relationship Id="rId14" Type="http://schemas.openxmlformats.org/officeDocument/2006/relationships/hyperlink" Target="https://bmcpsychiatry.biomedcentral.com/articles/10.1186/s12888-015-0624-5#ref-CR12" TargetMode="External"/><Relationship Id="rId22" Type="http://schemas.openxmlformats.org/officeDocument/2006/relationships/image" Target="../media/image2.tmp"/></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cbi.nlm.nih.gov/pmc/articles/PMC6379245/#bib0202" TargetMode="External"/><Relationship Id="rId3" Type="http://schemas.openxmlformats.org/officeDocument/2006/relationships/hyperlink" Target="https://www.ncbi.nlm.nih.gov/pmc/articles/PMC6379245/#bib0056" TargetMode="External"/><Relationship Id="rId7" Type="http://schemas.openxmlformats.org/officeDocument/2006/relationships/hyperlink" Target="https://www.ncbi.nlm.nih.gov/pmc/articles/PMC6379245/#bib0105"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cbi.nlm.nih.gov/pmc/articles/PMC6379245/#bib0260" TargetMode="External"/><Relationship Id="rId5" Type="http://schemas.openxmlformats.org/officeDocument/2006/relationships/hyperlink" Target="https://www.ncbi.nlm.nih.gov/pmc/articles/PMC6379245/#bib0218" TargetMode="External"/><Relationship Id="rId4" Type="http://schemas.openxmlformats.org/officeDocument/2006/relationships/hyperlink" Target="https://www.ncbi.nlm.nih.gov/pmc/articles/PMC6379245/#bib022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1</a:t>
            </a:fld>
            <a:endParaRPr lang="en-GB"/>
          </a:p>
        </p:txBody>
      </p:sp>
    </p:spTree>
    <p:extLst>
      <p:ext uri="{BB962C8B-B14F-4D97-AF65-F5344CB8AC3E}">
        <p14:creationId xmlns:p14="http://schemas.microsoft.com/office/powerpoint/2010/main" val="238722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Cambria" panose="02040503050406030204" pitchFamily="18" charset="0"/>
              </a:rPr>
              <a:t>In terms of mortality, several studies from Scandinavia have explored the association of ADHD with mortality and which factors are likely to increase mortality. These studies have used information from national registers in Sweden and Denmark that have been linked using a unique person identifier. A Danish register-based study has found that ADHD is associated with significantly increased mortality rates, and that the excess mortality in ADHD is mainly driven by deaths from unnatural causes, especially accidents (</a:t>
            </a:r>
            <a:r>
              <a:rPr lang="en-GB" b="0" i="0" u="sng" dirty="0">
                <a:solidFill>
                  <a:srgbClr val="376FAA"/>
                </a:solidFill>
                <a:effectLst/>
                <a:latin typeface="Cambria" panose="02040503050406030204" pitchFamily="18" charset="0"/>
                <a:hlinkClick r:id="rId3"/>
              </a:rPr>
              <a:t>Dalsgaard et al., 2015b</a:t>
            </a:r>
            <a:r>
              <a:rPr lang="en-GB" b="0" i="0" dirty="0">
                <a:solidFill>
                  <a:srgbClr val="212121"/>
                </a:solidFill>
                <a:effectLst/>
                <a:latin typeface="Cambria" panose="02040503050406030204" pitchFamily="18" charset="0"/>
              </a:rPr>
              <a:t>). Other register-based studies have confirmed that individuals with ADHD are at increased risk for serious transport accidents (</a:t>
            </a:r>
            <a:r>
              <a:rPr lang="en-GB" b="0" i="0" u="sng" dirty="0">
                <a:solidFill>
                  <a:srgbClr val="376FAA"/>
                </a:solidFill>
                <a:effectLst/>
                <a:latin typeface="Cambria" panose="02040503050406030204" pitchFamily="18" charset="0"/>
                <a:hlinkClick r:id="rId4"/>
              </a:rPr>
              <a:t>Chang et al., 2014a</a:t>
            </a:r>
            <a:r>
              <a:rPr lang="en-GB" b="0" i="0" dirty="0">
                <a:solidFill>
                  <a:srgbClr val="212121"/>
                </a:solidFill>
                <a:effectLst/>
                <a:latin typeface="Cambria" panose="02040503050406030204" pitchFamily="18" charset="0"/>
              </a:rPr>
              <a:t>), and also show increases in criminality (</a:t>
            </a:r>
            <a:r>
              <a:rPr lang="en-GB" b="0" i="0" u="sng" dirty="0">
                <a:solidFill>
                  <a:srgbClr val="376FAA"/>
                </a:solidFill>
                <a:effectLst/>
                <a:latin typeface="Cambria" panose="02040503050406030204" pitchFamily="18" charset="0"/>
                <a:hlinkClick r:id="rId5"/>
              </a:rPr>
              <a:t>Dalsgaard et al., 2013</a:t>
            </a:r>
            <a:r>
              <a:rPr lang="en-GB" b="0" i="0" dirty="0">
                <a:solidFill>
                  <a:srgbClr val="212121"/>
                </a:solidFill>
                <a:effectLst/>
                <a:latin typeface="Cambria" panose="02040503050406030204" pitchFamily="18" charset="0"/>
              </a:rPr>
              <a:t>, </a:t>
            </a:r>
            <a:r>
              <a:rPr lang="en-GB" b="0" i="0" u="sng" dirty="0">
                <a:solidFill>
                  <a:srgbClr val="376FAA"/>
                </a:solidFill>
                <a:effectLst/>
                <a:latin typeface="Cambria" panose="02040503050406030204" pitchFamily="18" charset="0"/>
                <a:hlinkClick r:id="rId6"/>
              </a:rPr>
              <a:t>Lichtenstein et al., 2012</a:t>
            </a:r>
            <a:r>
              <a:rPr lang="en-GB" b="0" i="0" dirty="0">
                <a:solidFill>
                  <a:srgbClr val="212121"/>
                </a:solidFill>
                <a:effectLst/>
                <a:latin typeface="Cambria" panose="02040503050406030204" pitchFamily="18" charset="0"/>
              </a:rPr>
              <a:t>) and suicidal behaviour (</a:t>
            </a:r>
            <a:r>
              <a:rPr lang="en-GB" b="0" i="0" u="sng" dirty="0" err="1">
                <a:solidFill>
                  <a:srgbClr val="376FAA"/>
                </a:solidFill>
                <a:effectLst/>
                <a:latin typeface="Cambria" panose="02040503050406030204" pitchFamily="18" charset="0"/>
                <a:hlinkClick r:id="rId7"/>
              </a:rPr>
              <a:t>Ljung</a:t>
            </a:r>
            <a:r>
              <a:rPr lang="en-GB" b="0" i="0" u="sng" dirty="0">
                <a:solidFill>
                  <a:srgbClr val="376FAA"/>
                </a:solidFill>
                <a:effectLst/>
                <a:latin typeface="Cambria" panose="02040503050406030204" pitchFamily="18" charset="0"/>
                <a:hlinkClick r:id="rId7"/>
              </a:rPr>
              <a:t> et al., 2014</a:t>
            </a:r>
            <a:r>
              <a:rPr lang="en-GB" b="0" i="0" dirty="0">
                <a:solidFill>
                  <a:srgbClr val="212121"/>
                </a:solidFill>
                <a:effectLst/>
                <a:latin typeface="Cambria" panose="02040503050406030204" pitchFamily="18" charset="0"/>
              </a:rPr>
              <a:t>), which are severe negative outcomes in their own right and could contribute to the increased mortality.</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Old age is the current blind spot of ADHD research, which has to be factored in when interpreting all the data presented above. This lack of knowledge limits the possibility to perform a review of the complete lifespan, as most available studies deal with ADHD in children – even 50 years after the first studies showed that ADHD also exists in adults and can continue from childhood to adulthood (</a:t>
            </a:r>
            <a:r>
              <a:rPr lang="en-GB" b="0" i="0" u="sng" dirty="0">
                <a:solidFill>
                  <a:srgbClr val="376FAA"/>
                </a:solidFill>
                <a:effectLst/>
                <a:latin typeface="Cambria" panose="02040503050406030204" pitchFamily="18" charset="0"/>
                <a:hlinkClick r:id="rId8"/>
              </a:rPr>
              <a:t>Wood et al., 1976</a:t>
            </a:r>
            <a:r>
              <a:rPr lang="en-GB" b="0" i="0" dirty="0">
                <a:solidFill>
                  <a:srgbClr val="212121"/>
                </a:solidFill>
                <a:effectLst/>
                <a:latin typeface="Cambria" panose="02040503050406030204" pitchFamily="18" charset="0"/>
              </a:rPr>
              <a:t>). Beyond mid-adulthood, hardly any information on ADHD can be found.</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In conclusion, ADHD is the prototypic example of a neurodevelopmental disorder starting early in life and developing with a highly variable trajectory. While in some cases it might be the entry point into a negative, burdensome trajectory, other patients may remit and even transform some deficits into adaptive behaviours, living highly successful lives. The latter suggests that there is potential for improvement in many ADHD patients, if recognised early on and receiving optimal treatment. To clarify the course, to identify those at risk of unfavourable outcome and to provide tailored treatment, longitudinal, granular, and multimodal studies are clearly needed. While we appreciate that this poses a challenge, we are confident that such an endeavour would – just like the fight against HIV three decades ago – pay off in every respect to improve the life of many patients.</a:t>
            </a:r>
          </a:p>
          <a:p>
            <a:endParaRPr lang="en-GB" b="0" i="0" dirty="0">
              <a:solidFill>
                <a:srgbClr val="212121"/>
              </a:solidFill>
              <a:effectLst/>
              <a:latin typeface="Cambria" panose="02040503050406030204" pitchFamily="18" charset="0"/>
            </a:endParaRPr>
          </a:p>
          <a:p>
            <a:r>
              <a:rPr lang="en-GB" dirty="0"/>
              <a:t>Children admitted to hospitals due to accidental injuries are three times more likely to have ADHD (approx. 30%) than are children admitted for other reasons. Factors that have been associated with these elevated risks are inattention, impulsivity and risk-taking behaviours, motor incoordination, comorbidity with ODD/CD, anxiety, and depression, and parental characteristics such as reduced parental monitoring of the child's activities. Medication can decrease injuries [87].</a:t>
            </a:r>
            <a:endParaRPr lang="en-GB" b="0" i="0" dirty="0">
              <a:solidFill>
                <a:srgbClr val="212121"/>
              </a:solidFill>
              <a:effectLst/>
              <a:latin typeface="Cambria" panose="02040503050406030204" pitchFamily="18" charset="0"/>
            </a:endParaRPr>
          </a:p>
          <a:p>
            <a:endParaRPr lang="en-GB" b="0" i="0" dirty="0">
              <a:solidFill>
                <a:srgbClr val="212121"/>
              </a:solidFill>
              <a:effectLst/>
              <a:latin typeface="Cambria" panose="02040503050406030204" pitchFamily="18" charset="0"/>
            </a:endParaRPr>
          </a:p>
          <a:p>
            <a:r>
              <a:rPr lang="en-GB" dirty="0"/>
              <a:t>Adolescents</a:t>
            </a:r>
          </a:p>
          <a:p>
            <a:r>
              <a:rPr lang="en-GB" dirty="0"/>
              <a:t>Sexual activity starts for some during adolescence. Both male and female adolescents who have ADHD are at increased risk for early sexual activity, sexual transmitted diseases and multiple sexual partners [314]. Females with ADHD are at risk of higher rates of teenage pregnancy compared to adolescents without ADHD [314, 315]. Information should be provided about risky sexual activities and use of birth control methods should be encouraged where appropriate. Adolescence is frequently the time where experimentation with alcohol and drugs begins. Adolescents with ADHD have higher risk than the general population to start using earlier and to develop more severe difficulties with substances [131]. Comorbidity of ADHD and SUD commonly starts in adolescence [316]</a:t>
            </a:r>
            <a:endParaRPr lang="en-GB" b="0" i="0" dirty="0">
              <a:solidFill>
                <a:srgbClr val="212121"/>
              </a:solidFill>
              <a:effectLst/>
              <a:latin typeface="Cambria" panose="02040503050406030204" pitchFamily="18" charset="0"/>
            </a:endParaRPr>
          </a:p>
          <a:p>
            <a:endParaRPr lang="en-GB" b="1" dirty="0"/>
          </a:p>
        </p:txBody>
      </p:sp>
      <p:sp>
        <p:nvSpPr>
          <p:cNvPr id="4" name="Slide Number Placeholder 3"/>
          <p:cNvSpPr>
            <a:spLocks noGrp="1"/>
          </p:cNvSpPr>
          <p:nvPr>
            <p:ph type="sldNum" sz="quarter" idx="5"/>
          </p:nvPr>
        </p:nvSpPr>
        <p:spPr/>
        <p:txBody>
          <a:bodyPr/>
          <a:lstStyle/>
          <a:p>
            <a:fld id="{D29DD41D-7B23-4013-9419-0FD53660DC1C}" type="slidenum">
              <a:rPr lang="en-GB" smtClean="0"/>
              <a:t>13</a:t>
            </a:fld>
            <a:endParaRPr lang="en-GB"/>
          </a:p>
        </p:txBody>
      </p:sp>
    </p:spTree>
    <p:extLst>
      <p:ext uri="{BB962C8B-B14F-4D97-AF65-F5344CB8AC3E}">
        <p14:creationId xmlns:p14="http://schemas.microsoft.com/office/powerpoint/2010/main" val="27155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and as you can see I </a:t>
            </a:r>
            <a:r>
              <a:rPr lang="en-GB" dirty="0" err="1"/>
              <a:t>hiave</a:t>
            </a:r>
            <a:r>
              <a:rPr lang="en-GB" dirty="0"/>
              <a:t> </a:t>
            </a:r>
            <a:r>
              <a:rPr lang="en-GB" dirty="0" err="1"/>
              <a:t>deveoted</a:t>
            </a:r>
            <a:r>
              <a:rPr lang="en-GB" dirty="0"/>
              <a:t> a whole </a:t>
            </a:r>
            <a:r>
              <a:rPr lang="en-GB" dirty="0" err="1"/>
              <a:t>slilde</a:t>
            </a:r>
            <a:r>
              <a:rPr lang="en-GB" dirty="0"/>
              <a:t> to it</a:t>
            </a:r>
          </a:p>
          <a:p>
            <a:endParaRPr lang="en-GB" dirty="0"/>
          </a:p>
          <a:p>
            <a:r>
              <a:rPr lang="en-GB" dirty="0"/>
              <a:t>But I am not going to focus on it because many other people and agencies can supply this sort of support and there is ample evidence that society as a whole is not prepared or </a:t>
            </a:r>
            <a:r>
              <a:rPr lang="en-GB" dirty="0" err="1"/>
              <a:t>organsied</a:t>
            </a:r>
            <a:r>
              <a:rPr lang="en-GB" dirty="0"/>
              <a:t> to support individuals over the long term </a:t>
            </a:r>
          </a:p>
          <a:p>
            <a:r>
              <a:rPr lang="en-GB" dirty="0"/>
              <a:t>And it needs to be </a:t>
            </a:r>
          </a:p>
          <a:p>
            <a:endParaRPr lang="en-GB" dirty="0"/>
          </a:p>
          <a:p>
            <a:r>
              <a:rPr lang="en-GB" dirty="0"/>
              <a:t>But lessons learnt from studying this aspect of the disease management are very important to being a holistic clinician and many of the interventions can help individuals who are not reaching a medication threshold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14</a:t>
            </a:fld>
            <a:endParaRPr lang="en-GB"/>
          </a:p>
        </p:txBody>
      </p:sp>
    </p:spTree>
    <p:extLst>
      <p:ext uri="{BB962C8B-B14F-4D97-AF65-F5344CB8AC3E}">
        <p14:creationId xmlns:p14="http://schemas.microsoft.com/office/powerpoint/2010/main" val="2354950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Cambria" panose="02040503050406030204" pitchFamily="18" charset="0"/>
              </a:rPr>
              <a:t>In terms of drug treatment side effects, the most typical are decreased appetite, sleep disturbance, headaches, drowsiness, tearfulness, abdominal discomfort, nausea and vomiting, irritability, mood changes, constipation, fatigue, sedation, and increased blood pressure and pulse. Delays in height and weight are relatively minor with stimulants, often appear to attenuate with time, and seem not to affect ultimate height and weight in adulthood (</a:t>
            </a:r>
            <a:r>
              <a:rPr lang="en-GB" b="0" i="0" u="sng" dirty="0" err="1">
                <a:solidFill>
                  <a:srgbClr val="376FAA"/>
                </a:solidFill>
                <a:effectLst/>
                <a:latin typeface="Cambria" panose="02040503050406030204" pitchFamily="18" charset="0"/>
                <a:hlinkClick r:id="rId3"/>
              </a:rPr>
              <a:t>Fredriksen</a:t>
            </a:r>
            <a:r>
              <a:rPr lang="en-GB" b="0" i="0" u="sng" dirty="0">
                <a:solidFill>
                  <a:srgbClr val="376FAA"/>
                </a:solidFill>
                <a:effectLst/>
                <a:latin typeface="Cambria" panose="02040503050406030204" pitchFamily="18" charset="0"/>
                <a:hlinkClick r:id="rId3"/>
              </a:rPr>
              <a:t> et al., 2013</a:t>
            </a:r>
            <a:r>
              <a:rPr lang="en-GB" b="0" i="0" dirty="0">
                <a:solidFill>
                  <a:srgbClr val="212121"/>
                </a:solidFill>
                <a:effectLst/>
                <a:latin typeface="Cambria" panose="02040503050406030204" pitchFamily="18" charset="0"/>
              </a:rPr>
              <a:t>). The cardiovascular safety of stimulant medications and atomoxetine has been a subject of debate over many years. It is quite surprising that this controversy occurs for drugs such as methylphenidate, which have been on the market for over 50 years. Cohort studies, however, did not find an increase in serious cardiovascular events following ADHD medications in children or adults, although both stimulants and atomoxetine were found associated with slight increases in heart rate and blood pressure (</a:t>
            </a:r>
            <a:r>
              <a:rPr lang="en-GB" b="0" i="0" u="sng" dirty="0">
                <a:solidFill>
                  <a:srgbClr val="376FAA"/>
                </a:solidFill>
                <a:effectLst/>
                <a:latin typeface="Cambria" panose="02040503050406030204" pitchFamily="18" charset="0"/>
                <a:hlinkClick r:id="rId4"/>
              </a:rPr>
              <a:t>Cooper et al., 2011</a:t>
            </a:r>
            <a:r>
              <a:rPr lang="en-GB" b="0" i="0" dirty="0">
                <a:solidFill>
                  <a:srgbClr val="212121"/>
                </a:solidFill>
                <a:effectLst/>
                <a:latin typeface="Cambria" panose="02040503050406030204" pitchFamily="18" charset="0"/>
              </a:rPr>
              <a:t>).</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Public concerns that stimulant treatment in childhood and adolescence may increase SUDs in adulthood seem unsubstantiated. </a:t>
            </a:r>
          </a:p>
          <a:p>
            <a:endParaRPr lang="en-GB" b="0" i="0" dirty="0">
              <a:solidFill>
                <a:srgbClr val="212121"/>
              </a:solidFill>
              <a:effectLst/>
              <a:latin typeface="Cambria" panose="02040503050406030204" pitchFamily="18" charset="0"/>
            </a:endParaRPr>
          </a:p>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15</a:t>
            </a:fld>
            <a:endParaRPr lang="en-GB"/>
          </a:p>
        </p:txBody>
      </p:sp>
    </p:spTree>
    <p:extLst>
      <p:ext uri="{BB962C8B-B14F-4D97-AF65-F5344CB8AC3E}">
        <p14:creationId xmlns:p14="http://schemas.microsoft.com/office/powerpoint/2010/main" val="211633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16</a:t>
            </a:fld>
            <a:endParaRPr lang="en-GB"/>
          </a:p>
        </p:txBody>
      </p:sp>
    </p:spTree>
    <p:extLst>
      <p:ext uri="{BB962C8B-B14F-4D97-AF65-F5344CB8AC3E}">
        <p14:creationId xmlns:p14="http://schemas.microsoft.com/office/powerpoint/2010/main" val="378051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Stimulants </a:t>
            </a:r>
          </a:p>
          <a:p>
            <a:r>
              <a:rPr lang="en-GB" dirty="0"/>
              <a:t>Hyperthyroidism </a:t>
            </a:r>
          </a:p>
          <a:p>
            <a:r>
              <a:rPr lang="en-GB" dirty="0" err="1"/>
              <a:t>Phaechromocytoma</a:t>
            </a:r>
            <a:endParaRPr lang="en-GB" dirty="0"/>
          </a:p>
          <a:p>
            <a:r>
              <a:rPr lang="en-GB" dirty="0"/>
              <a:t>Uncontrolled HT</a:t>
            </a:r>
            <a:br>
              <a:rPr lang="en-GB" dirty="0"/>
            </a:br>
            <a:r>
              <a:rPr lang="en-GB" dirty="0"/>
              <a:t>History of mania or psychosis </a:t>
            </a:r>
          </a:p>
          <a:p>
            <a:endParaRPr lang="en-GB" dirty="0"/>
          </a:p>
          <a:p>
            <a:r>
              <a:rPr lang="en-GB" dirty="0"/>
              <a:t>Precautions</a:t>
            </a:r>
          </a:p>
          <a:p>
            <a:r>
              <a:rPr lang="en-GB" dirty="0"/>
              <a:t>History of substance abuse • Anxiety1 • Renal impairment • Tic disorders2 • Epilepsy • Peripheral vasculopathy including Raynaud’s Phenomenon</a:t>
            </a:r>
          </a:p>
          <a:p>
            <a:endParaRPr lang="en-GB" dirty="0"/>
          </a:p>
          <a:p>
            <a:r>
              <a:rPr lang="en-GB" dirty="0"/>
              <a:t>Monitoring</a:t>
            </a:r>
          </a:p>
          <a:p>
            <a:r>
              <a:rPr lang="en-GB" dirty="0"/>
              <a:t>• BP, HR (may increase) • Priapism • Growth retardation • Peripheral vasculopathy including Raynaud’s Phenomenon </a:t>
            </a:r>
          </a:p>
          <a:p>
            <a:endParaRPr lang="en-GB" dirty="0"/>
          </a:p>
          <a:p>
            <a:r>
              <a:rPr lang="en-GB" dirty="0"/>
              <a:t>Atomoxetine</a:t>
            </a:r>
          </a:p>
          <a:p>
            <a:r>
              <a:rPr lang="en-GB" dirty="0" err="1"/>
              <a:t>Astham</a:t>
            </a:r>
            <a:r>
              <a:rPr lang="en-GB" dirty="0"/>
              <a:t> </a:t>
            </a:r>
          </a:p>
          <a:p>
            <a:r>
              <a:rPr lang="en-GB" dirty="0" err="1"/>
              <a:t>Raynoulds</a:t>
            </a:r>
            <a:r>
              <a:rPr lang="en-GB" dirty="0"/>
              <a:t> and PVD </a:t>
            </a:r>
          </a:p>
          <a:p>
            <a:r>
              <a:rPr lang="en-GB" dirty="0"/>
              <a:t>Monitoring P{</a:t>
            </a:r>
            <a:r>
              <a:rPr lang="en-GB" dirty="0" err="1"/>
              <a:t>riprism</a:t>
            </a:r>
            <a:r>
              <a:rPr lang="en-GB" dirty="0"/>
              <a:t> </a:t>
            </a:r>
          </a:p>
          <a:p>
            <a:r>
              <a:rPr lang="en-GB" dirty="0"/>
              <a:t>Liver </a:t>
            </a:r>
          </a:p>
          <a:p>
            <a:r>
              <a:rPr lang="en-GB" dirty="0" err="1"/>
              <a:t>Grwoth</a:t>
            </a:r>
            <a:r>
              <a:rPr lang="en-GB" dirty="0"/>
              <a:t> 9 Usually recovers in adulthood reaches max predicted ) </a:t>
            </a:r>
          </a:p>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17</a:t>
            </a:fld>
            <a:endParaRPr lang="en-GB"/>
          </a:p>
        </p:txBody>
      </p:sp>
    </p:spTree>
    <p:extLst>
      <p:ext uri="{BB962C8B-B14F-4D97-AF65-F5344CB8AC3E}">
        <p14:creationId xmlns:p14="http://schemas.microsoft.com/office/powerpoint/2010/main" val="94680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Chart </a:t>
            </a:r>
          </a:p>
          <a:p>
            <a:endParaRPr lang="en-GB" dirty="0"/>
          </a:p>
          <a:p>
            <a:r>
              <a:rPr lang="en-GB" dirty="0">
                <a:hlinkClick r:id="rId3"/>
              </a:rPr>
              <a:t>adhd-medications---a-guide-for-healthcare-professionals.pdf (cambscommunityservices.nhs.uk)</a:t>
            </a:r>
            <a:endParaRPr lang="en-GB" b="1" dirty="0"/>
          </a:p>
        </p:txBody>
      </p:sp>
      <p:sp>
        <p:nvSpPr>
          <p:cNvPr id="4" name="Slide Number Placeholder 3"/>
          <p:cNvSpPr>
            <a:spLocks noGrp="1"/>
          </p:cNvSpPr>
          <p:nvPr>
            <p:ph type="sldNum" sz="quarter" idx="5"/>
          </p:nvPr>
        </p:nvSpPr>
        <p:spPr/>
        <p:txBody>
          <a:bodyPr/>
          <a:lstStyle/>
          <a:p>
            <a:fld id="{D29DD41D-7B23-4013-9419-0FD53660DC1C}" type="slidenum">
              <a:rPr lang="en-GB" smtClean="0"/>
              <a:t>18</a:t>
            </a:fld>
            <a:endParaRPr lang="en-GB"/>
          </a:p>
        </p:txBody>
      </p:sp>
    </p:spTree>
    <p:extLst>
      <p:ext uri="{BB962C8B-B14F-4D97-AF65-F5344CB8AC3E}">
        <p14:creationId xmlns:p14="http://schemas.microsoft.com/office/powerpoint/2010/main" val="414113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19</a:t>
            </a:fld>
            <a:endParaRPr lang="en-GB"/>
          </a:p>
        </p:txBody>
      </p:sp>
    </p:spTree>
    <p:extLst>
      <p:ext uri="{BB962C8B-B14F-4D97-AF65-F5344CB8AC3E}">
        <p14:creationId xmlns:p14="http://schemas.microsoft.com/office/powerpoint/2010/main" val="381316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20</a:t>
            </a:fld>
            <a:endParaRPr lang="en-GB"/>
          </a:p>
        </p:txBody>
      </p:sp>
    </p:spTree>
    <p:extLst>
      <p:ext uri="{BB962C8B-B14F-4D97-AF65-F5344CB8AC3E}">
        <p14:creationId xmlns:p14="http://schemas.microsoft.com/office/powerpoint/2010/main" val="188179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21</a:t>
            </a:fld>
            <a:endParaRPr lang="en-GB"/>
          </a:p>
        </p:txBody>
      </p:sp>
    </p:spTree>
    <p:extLst>
      <p:ext uri="{BB962C8B-B14F-4D97-AF65-F5344CB8AC3E}">
        <p14:creationId xmlns:p14="http://schemas.microsoft.com/office/powerpoint/2010/main" val="312721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22</a:t>
            </a:fld>
            <a:endParaRPr lang="en-GB"/>
          </a:p>
        </p:txBody>
      </p:sp>
    </p:spTree>
    <p:extLst>
      <p:ext uri="{BB962C8B-B14F-4D97-AF65-F5344CB8AC3E}">
        <p14:creationId xmlns:p14="http://schemas.microsoft.com/office/powerpoint/2010/main" val="412933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who </a:t>
            </a:r>
          </a:p>
          <a:p>
            <a:r>
              <a:rPr lang="en-GB" dirty="0"/>
              <a:t>Don’t stop talking </a:t>
            </a:r>
          </a:p>
          <a:p>
            <a:r>
              <a:rPr lang="en-GB" dirty="0"/>
              <a:t>Move to the next problem without appreciating the first one you have just spent time sorting out </a:t>
            </a:r>
          </a:p>
          <a:p>
            <a:r>
              <a:rPr lang="en-GB" dirty="0"/>
              <a:t>Generally rushed – no sense of peace or relaxation   - intensity</a:t>
            </a:r>
          </a:p>
          <a:p>
            <a:r>
              <a:rPr lang="en-GB" dirty="0"/>
              <a:t>Addictions not just alcohol drugs and sex but also eating  30 % of patients in obesity clinics have undiagnosed ADHD – runs a long a similar course </a:t>
            </a:r>
          </a:p>
          <a:p>
            <a:r>
              <a:rPr lang="en-GB" dirty="0"/>
              <a:t>Addictions are a sign of lack of inhibition  - just like talking all the time , cutting into conversations, jumping queues or being unable to queue up </a:t>
            </a:r>
          </a:p>
          <a:p>
            <a:endParaRPr lang="en-GB" dirty="0"/>
          </a:p>
          <a:p>
            <a:r>
              <a:rPr lang="en-GB" dirty="0"/>
              <a:t>More ASD </a:t>
            </a:r>
          </a:p>
          <a:p>
            <a:r>
              <a:rPr lang="en-GB" dirty="0"/>
              <a:t>Unexplained job losses</a:t>
            </a:r>
          </a:p>
          <a:p>
            <a:r>
              <a:rPr lang="en-GB" dirty="0"/>
              <a:t>Episodes of disadvantage  - been kidnapped, </a:t>
            </a:r>
          </a:p>
          <a:p>
            <a:r>
              <a:rPr lang="en-GB" dirty="0"/>
              <a:t>Never felt I fitted in </a:t>
            </a:r>
          </a:p>
          <a:p>
            <a:r>
              <a:rPr lang="en-GB" dirty="0"/>
              <a:t>Don’t know what to say - cant make small talk </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3</a:t>
            </a:fld>
            <a:endParaRPr lang="en-GB"/>
          </a:p>
        </p:txBody>
      </p:sp>
    </p:spTree>
    <p:extLst>
      <p:ext uri="{BB962C8B-B14F-4D97-AF65-F5344CB8AC3E}">
        <p14:creationId xmlns:p14="http://schemas.microsoft.com/office/powerpoint/2010/main" val="1140701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23</a:t>
            </a:fld>
            <a:endParaRPr lang="en-GB"/>
          </a:p>
        </p:txBody>
      </p:sp>
    </p:spTree>
    <p:extLst>
      <p:ext uri="{BB962C8B-B14F-4D97-AF65-F5344CB8AC3E}">
        <p14:creationId xmlns:p14="http://schemas.microsoft.com/office/powerpoint/2010/main" val="1898756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24</a:t>
            </a:fld>
            <a:endParaRPr lang="en-GB"/>
          </a:p>
        </p:txBody>
      </p:sp>
    </p:spTree>
    <p:extLst>
      <p:ext uri="{BB962C8B-B14F-4D97-AF65-F5344CB8AC3E}">
        <p14:creationId xmlns:p14="http://schemas.microsoft.com/office/powerpoint/2010/main" val="2037191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25</a:t>
            </a:fld>
            <a:endParaRPr lang="en-GB"/>
          </a:p>
        </p:txBody>
      </p:sp>
    </p:spTree>
    <p:extLst>
      <p:ext uri="{BB962C8B-B14F-4D97-AF65-F5344CB8AC3E}">
        <p14:creationId xmlns:p14="http://schemas.microsoft.com/office/powerpoint/2010/main" val="1310837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Caddra</a:t>
            </a:r>
            <a:r>
              <a:rPr lang="en-US" dirty="0"/>
              <a:t> </a:t>
            </a:r>
          </a:p>
          <a:p>
            <a:r>
              <a:rPr lang="en-US" dirty="0"/>
              <a:t>UKAAN</a:t>
            </a:r>
          </a:p>
          <a:p>
            <a:r>
              <a:rPr lang="en-GB" dirty="0"/>
              <a:t>RCGP </a:t>
            </a:r>
          </a:p>
          <a:p>
            <a:endParaRPr lang="en-GB" dirty="0"/>
          </a:p>
          <a:p>
            <a:r>
              <a:rPr lang="en-GB" dirty="0"/>
              <a:t>ADHD by GP </a:t>
            </a:r>
          </a:p>
          <a:p>
            <a:r>
              <a:rPr lang="en-GB" dirty="0"/>
              <a:t>NASGP </a:t>
            </a:r>
          </a:p>
          <a:p>
            <a:endParaRPr lang="en-GB" dirty="0"/>
          </a:p>
          <a:p>
            <a:r>
              <a:rPr lang="en-GB" dirty="0"/>
              <a:t>Me </a:t>
            </a:r>
          </a:p>
          <a:p>
            <a:endParaRPr lang="en-GB" dirty="0"/>
          </a:p>
          <a:p>
            <a:endParaRPr lang="en-US" dirty="0"/>
          </a:p>
        </p:txBody>
      </p:sp>
      <p:sp>
        <p:nvSpPr>
          <p:cNvPr id="4" name="Slide Number Placeholder 3"/>
          <p:cNvSpPr>
            <a:spLocks noGrp="1"/>
          </p:cNvSpPr>
          <p:nvPr>
            <p:ph type="sldNum" sz="quarter" idx="5"/>
          </p:nvPr>
        </p:nvSpPr>
        <p:spPr/>
        <p:txBody>
          <a:bodyPr/>
          <a:lstStyle/>
          <a:p>
            <a:fld id="{D29DD41D-7B23-4013-9419-0FD53660DC1C}" type="slidenum">
              <a:rPr lang="en-GB" smtClean="0"/>
              <a:t>26</a:t>
            </a:fld>
            <a:endParaRPr lang="en-GB"/>
          </a:p>
        </p:txBody>
      </p:sp>
    </p:spTree>
    <p:extLst>
      <p:ext uri="{BB962C8B-B14F-4D97-AF65-F5344CB8AC3E}">
        <p14:creationId xmlns:p14="http://schemas.microsoft.com/office/powerpoint/2010/main" val="1062700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effectLst/>
              </a:rPr>
              <a:t>Estimated ADHD Children  (5%) =12 000</a:t>
            </a:r>
          </a:p>
          <a:p>
            <a:pPr algn="l" fontAlgn="base"/>
            <a:r>
              <a:rPr lang="en-US" b="0" i="0" dirty="0">
                <a:effectLst/>
              </a:rPr>
              <a:t>Treated Children (23%)  = 2 800 </a:t>
            </a:r>
          </a:p>
          <a:p>
            <a:pPr algn="l" fontAlgn="base"/>
            <a:r>
              <a:rPr lang="en-US" b="1" i="0" dirty="0">
                <a:effectLst/>
              </a:rPr>
              <a:t>Untreated Children (77%) = 9 400</a:t>
            </a:r>
          </a:p>
          <a:p>
            <a:pPr algn="l" fontAlgn="base"/>
            <a:endParaRPr lang="en-US" b="1" dirty="0"/>
          </a:p>
          <a:p>
            <a:pPr algn="l" fontAlgn="base"/>
            <a:r>
              <a:rPr lang="en-US" b="0" i="0" dirty="0">
                <a:effectLst/>
              </a:rPr>
              <a:t>Estimated ADHD Children  (5%) =12 000</a:t>
            </a:r>
          </a:p>
          <a:p>
            <a:pPr algn="l" fontAlgn="base"/>
            <a:r>
              <a:rPr lang="en-US" b="0" i="0" dirty="0">
                <a:effectLst/>
              </a:rPr>
              <a:t>Treated Children (23%)  = 2 800 </a:t>
            </a:r>
          </a:p>
          <a:p>
            <a:pPr algn="l" fontAlgn="base"/>
            <a:r>
              <a:rPr lang="en-US" b="1" i="0" dirty="0">
                <a:effectLst/>
              </a:rPr>
              <a:t>Untreated Children (77%) = 9 400</a:t>
            </a:r>
          </a:p>
          <a:p>
            <a:pPr algn="l" fontAlgn="base"/>
            <a:endParaRPr lang="en-US" b="1" dirty="0"/>
          </a:p>
          <a:p>
            <a:pPr algn="l" fontAlgn="base"/>
            <a:endParaRPr lang="en-US" b="0" i="0" dirty="0">
              <a:effectLst/>
            </a:endParaRPr>
          </a:p>
          <a:p>
            <a:pPr algn="l" fontAlgn="base"/>
            <a:r>
              <a:rPr lang="en-US" b="1" i="0" dirty="0">
                <a:effectLst/>
              </a:rPr>
              <a:t>​</a:t>
            </a:r>
            <a:endParaRPr lang="en-US" b="0" i="0" dirty="0">
              <a:effectLst/>
            </a:endParaRPr>
          </a:p>
          <a:p>
            <a:pPr algn="l" fontAlgn="base"/>
            <a:endParaRPr lang="en-US" b="0" i="0" dirty="0">
              <a:effectLst/>
            </a:endParaRPr>
          </a:p>
          <a:p>
            <a:pPr algn="l" fontAlgn="base"/>
            <a:r>
              <a:rPr lang="en-US" b="1" i="0" dirty="0">
                <a:effectLst/>
              </a:rPr>
              <a:t>​</a:t>
            </a:r>
            <a:endParaRPr lang="en-US" b="0" i="0" dirty="0">
              <a:effectLst/>
            </a:endParaRPr>
          </a:p>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27</a:t>
            </a:fld>
            <a:endParaRPr lang="en-GB"/>
          </a:p>
        </p:txBody>
      </p:sp>
    </p:spTree>
    <p:extLst>
      <p:ext uri="{BB962C8B-B14F-4D97-AF65-F5344CB8AC3E}">
        <p14:creationId xmlns:p14="http://schemas.microsoft.com/office/powerpoint/2010/main" val="2939551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29</a:t>
            </a:fld>
            <a:endParaRPr lang="en-GB"/>
          </a:p>
        </p:txBody>
      </p:sp>
    </p:spTree>
    <p:extLst>
      <p:ext uri="{BB962C8B-B14F-4D97-AF65-F5344CB8AC3E}">
        <p14:creationId xmlns:p14="http://schemas.microsoft.com/office/powerpoint/2010/main" val="3862031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32</a:t>
            </a:fld>
            <a:endParaRPr lang="en-GB"/>
          </a:p>
        </p:txBody>
      </p:sp>
    </p:spTree>
    <p:extLst>
      <p:ext uri="{BB962C8B-B14F-4D97-AF65-F5344CB8AC3E}">
        <p14:creationId xmlns:p14="http://schemas.microsoft.com/office/powerpoint/2010/main" val="3159687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33</a:t>
            </a:fld>
            <a:endParaRPr lang="en-GB"/>
          </a:p>
        </p:txBody>
      </p:sp>
    </p:spTree>
    <p:extLst>
      <p:ext uri="{BB962C8B-B14F-4D97-AF65-F5344CB8AC3E}">
        <p14:creationId xmlns:p14="http://schemas.microsoft.com/office/powerpoint/2010/main" val="205585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34</a:t>
            </a:fld>
            <a:endParaRPr lang="en-GB"/>
          </a:p>
        </p:txBody>
      </p:sp>
    </p:spTree>
    <p:extLst>
      <p:ext uri="{BB962C8B-B14F-4D97-AF65-F5344CB8AC3E}">
        <p14:creationId xmlns:p14="http://schemas.microsoft.com/office/powerpoint/2010/main" val="1837960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35</a:t>
            </a:fld>
            <a:endParaRPr lang="en-GB"/>
          </a:p>
        </p:txBody>
      </p:sp>
    </p:spTree>
    <p:extLst>
      <p:ext uri="{BB962C8B-B14F-4D97-AF65-F5344CB8AC3E}">
        <p14:creationId xmlns:p14="http://schemas.microsoft.com/office/powerpoint/2010/main" val="95954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Adults with ADHD tend to suffer from major socioeconomic disadvantage   ALSO  </a:t>
            </a:r>
            <a:r>
              <a:rPr lang="en-GB" dirty="0">
                <a:hlinkClick r:id="rId3"/>
              </a:rPr>
              <a:t>Live fast, die young? A review on the developmental trajectories of ADHD across the lifespan - PMC (nih.gov)</a:t>
            </a:r>
            <a:r>
              <a:rPr lang="en-GB" dirty="0"/>
              <a:t> </a:t>
            </a:r>
            <a:endParaRPr lang="en-GB" b="0" i="0" dirty="0">
              <a:solidFill>
                <a:srgbClr val="333333"/>
              </a:solidFill>
              <a:effectLst/>
              <a:latin typeface="Georgia" panose="02040502050405020303" pitchFamily="18" charset="0"/>
            </a:endParaRP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a:t>
            </a:r>
            <a:r>
              <a:rPr lang="en-GB" b="0" i="0" dirty="0">
                <a:solidFill>
                  <a:srgbClr val="004B83"/>
                </a:solidFill>
                <a:effectLst/>
                <a:latin typeface="Georgia" panose="02040502050405020303" pitchFamily="18" charset="0"/>
                <a:hlinkClick r:id="rId4" tooltip="Sobanski E, Bruggemann D, Alm B, Kern S, Deschner M, Schubert T, et al. Psychiatric comorbidity and functional impairment in a clinically referred sample of adults with attention-deficit/hyperactivity disorder (ADHD). Eur Arch Psychiatry Clin Neurosci. 2007;257:371–7."/>
              </a:rPr>
              <a:t>1</a:t>
            </a:r>
            <a:r>
              <a:rPr lang="en-GB" b="0" i="0" dirty="0">
                <a:solidFill>
                  <a:srgbClr val="333333"/>
                </a:solidFill>
                <a:effectLst/>
                <a:latin typeface="Georgia" panose="02040502050405020303" pitchFamily="18" charset="0"/>
              </a:rPr>
              <a:t>], functional impairment </a:t>
            </a: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a:t>
            </a:r>
            <a:r>
              <a:rPr lang="en-GB" b="0" i="0" dirty="0">
                <a:solidFill>
                  <a:srgbClr val="004B83"/>
                </a:solidFill>
                <a:effectLst/>
                <a:latin typeface="Georgia" panose="02040502050405020303" pitchFamily="18" charset="0"/>
                <a:hlinkClick r:id="rId5" tooltip="Sobanski E, Bruggemann D, Alm B, Kern S, Philipsen A, Schmalzried H, et al. Subtype differences in adults with attention-deficit/hyperactivity disorder (ADHD) with regard to ADHD-symptoms, psychiatric comorbidity and psychosocial adjustment. Eur Psychiatry. 2008;23:142–9."/>
              </a:rPr>
              <a:t>2</a:t>
            </a:r>
            <a:r>
              <a:rPr lang="en-GB" b="0" i="0" dirty="0">
                <a:solidFill>
                  <a:srgbClr val="333333"/>
                </a:solidFill>
                <a:effectLst/>
                <a:latin typeface="Georgia" panose="02040502050405020303" pitchFamily="18" charset="0"/>
              </a:rPr>
              <a:t>], and a diminished quality of life </a:t>
            </a: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a:t>
            </a:r>
            <a:r>
              <a:rPr lang="en-GB" b="0" i="0" dirty="0">
                <a:solidFill>
                  <a:srgbClr val="004B83"/>
                </a:solidFill>
                <a:effectLst/>
                <a:latin typeface="Georgia" panose="02040502050405020303" pitchFamily="18" charset="0"/>
                <a:hlinkClick r:id="rId6" tooltip="Able SL, Johnston JA, Adler LA, Swindle RW. Functional and psychosocial impairment in adults with undiagnosed ADHD. Psychol Med. 2007;37:97–107."/>
              </a:rPr>
              <a:t>3</a:t>
            </a:r>
            <a:r>
              <a:rPr lang="en-GB" b="0" i="0" dirty="0">
                <a:solidFill>
                  <a:srgbClr val="333333"/>
                </a:solidFill>
                <a:effectLst/>
                <a:latin typeface="Georgia" panose="02040502050405020303" pitchFamily="18" charset="0"/>
              </a:rPr>
              <a:t>–</a:t>
            </a:r>
            <a:r>
              <a:rPr lang="en-GB" b="0" i="0" dirty="0">
                <a:solidFill>
                  <a:srgbClr val="004B83"/>
                </a:solidFill>
                <a:effectLst/>
                <a:latin typeface="Georgia" panose="02040502050405020303" pitchFamily="18" charset="0"/>
                <a:hlinkClick r:id="rId7" tooltip="De Graaf R, Kessler RC, Fayyad J, Ten Have M, Alonso J, Angermeyer M, et al. The prevalence and effects of adult attention-deficit/hyperactivity disorder (ADHD) on the performance of workers: results from the WHO World Mental Health Survey Initiative. Occup Environ Med. 2008;65:835–42."/>
              </a:rPr>
              <a:t>5</a:t>
            </a:r>
            <a:r>
              <a:rPr lang="en-GB" b="0" i="0" dirty="0">
                <a:solidFill>
                  <a:srgbClr val="333333"/>
                </a:solidFill>
                <a:effectLst/>
                <a:latin typeface="Georgia" panose="02040502050405020303" pitchFamily="18" charset="0"/>
              </a:rPr>
              <a:t>]. Lower levels of education, higher levels of unemployment, and substance use, are known to be significantly associated with ADHD in adults [</a:t>
            </a:r>
            <a:r>
              <a:rPr lang="en-GB" b="0" i="0" dirty="0">
                <a:solidFill>
                  <a:srgbClr val="004B83"/>
                </a:solidFill>
                <a:effectLst/>
                <a:latin typeface="Georgia" panose="02040502050405020303" pitchFamily="18" charset="0"/>
                <a:hlinkClick r:id="rId8" tooltip="Kupper T, Haavik J, Drexler H, Ramos-Quiroga JA, Wermelskirchen D, Prutz C, et al. The negative impact of attention-deficit/hyperactivity disorder on occupational health in adults and adolescents. Int Arch Occup Environ Health. 2012;85:837–47."/>
              </a:rPr>
              <a:t>6</a:t>
            </a:r>
            <a:r>
              <a:rPr lang="en-GB" b="0" i="0" dirty="0">
                <a:solidFill>
                  <a:srgbClr val="333333"/>
                </a:solidFill>
                <a:effectLst/>
                <a:latin typeface="Georgia" panose="02040502050405020303" pitchFamily="18" charset="0"/>
              </a:rPr>
              <a:t>].</a:t>
            </a: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 Accidents [</a:t>
            </a:r>
            <a:r>
              <a:rPr lang="en-GB" b="0" i="0" dirty="0">
                <a:solidFill>
                  <a:srgbClr val="004B83"/>
                </a:solidFill>
                <a:effectLst/>
                <a:latin typeface="Georgia" panose="02040502050405020303" pitchFamily="18" charset="0"/>
                <a:hlinkClick r:id="rId9" tooltip="Ludolph AG, Kolch M, Plener PL, Schulze UM, Sprober N, Fegert JM. Attention Deficit Hyperactivity Disorder (ADHD) and road traffic - special considerations for the treatment of adolescents with ADHD. Z Kinder Jugendpsychiatr Psychother. 2009;37:405–11."/>
              </a:rPr>
              <a:t>7</a:t>
            </a:r>
            <a:r>
              <a:rPr lang="en-GB" b="0" i="0" dirty="0">
                <a:solidFill>
                  <a:srgbClr val="333333"/>
                </a:solidFill>
                <a:effectLst/>
                <a:latin typeface="Georgia" panose="02040502050405020303" pitchFamily="18" charset="0"/>
              </a:rPr>
              <a:t>], </a:t>
            </a: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early parenthood [</a:t>
            </a:r>
            <a:r>
              <a:rPr lang="en-GB" b="0" i="0" dirty="0">
                <a:solidFill>
                  <a:srgbClr val="004B83"/>
                </a:solidFill>
                <a:effectLst/>
                <a:latin typeface="Georgia" panose="02040502050405020303" pitchFamily="18" charset="0"/>
                <a:hlinkClick r:id="rId10" tooltip="Barkley RA, Fischer M, Smallish L, Fletcher K. Young adult outcome of hyperactive children: adaptive functioning in major life activities. J Am Acad Child Adolesc Psychiatry. 2006;45:192–202."/>
              </a:rPr>
              <a:t>8</a:t>
            </a:r>
            <a:r>
              <a:rPr lang="en-GB" b="0" i="0" dirty="0">
                <a:solidFill>
                  <a:srgbClr val="333333"/>
                </a:solidFill>
                <a:effectLst/>
                <a:latin typeface="Georgia" panose="02040502050405020303" pitchFamily="18" charset="0"/>
              </a:rPr>
              <a:t>], and </a:t>
            </a: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difficulties in governing financial issues [</a:t>
            </a:r>
            <a:r>
              <a:rPr lang="en-GB" b="0" i="0" dirty="0">
                <a:solidFill>
                  <a:srgbClr val="004B83"/>
                </a:solidFill>
                <a:effectLst/>
                <a:latin typeface="Georgia" panose="02040502050405020303" pitchFamily="18" charset="0"/>
                <a:hlinkClick r:id="rId11" tooltip="Brod M, Pohlman B, Lasser R, Hodgkins P. Comparison of the burden of illness for adults with ADHD across seven countries: a qualitative study. Health Qual Life Outcomes. 2012;10:47."/>
              </a:rPr>
              <a:t>9</a:t>
            </a:r>
            <a:r>
              <a:rPr lang="en-GB" b="0" i="0" dirty="0">
                <a:solidFill>
                  <a:srgbClr val="333333"/>
                </a:solidFill>
                <a:effectLst/>
                <a:latin typeface="Georgia" panose="02040502050405020303" pitchFamily="18" charset="0"/>
              </a:rPr>
              <a:t>] </a:t>
            </a: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are thought to be more prevalent in adults with ADHD than in the general population. </a:t>
            </a: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ADHD is much more prevalent in the prison population compared with nondelinquent controls [</a:t>
            </a:r>
            <a:r>
              <a:rPr lang="en-GB" b="0" i="0" dirty="0">
                <a:solidFill>
                  <a:srgbClr val="004B83"/>
                </a:solidFill>
                <a:effectLst/>
                <a:latin typeface="Georgia" panose="02040502050405020303" pitchFamily="18" charset="0"/>
                <a:hlinkClick r:id="rId12" tooltip="Edvinsson D, Bingefors K, Lindstrom E, Lewander T. ADHD-related symptoms among adults in out-patient psychiatry and female prison inmates as compared with the general population. Ups J Med Sci. 2010;115:30–40."/>
              </a:rPr>
              <a:t>10</a:t>
            </a:r>
            <a:r>
              <a:rPr lang="en-GB" b="0" i="0" dirty="0">
                <a:solidFill>
                  <a:srgbClr val="333333"/>
                </a:solidFill>
                <a:effectLst/>
                <a:latin typeface="Georgia" panose="02040502050405020303" pitchFamily="18" charset="0"/>
              </a:rPr>
              <a:t>, </a:t>
            </a:r>
            <a:r>
              <a:rPr lang="en-GB" b="0" i="0" dirty="0">
                <a:solidFill>
                  <a:srgbClr val="004B83"/>
                </a:solidFill>
                <a:effectLst/>
                <a:latin typeface="Georgia" panose="02040502050405020303" pitchFamily="18" charset="0"/>
                <a:hlinkClick r:id="rId13" tooltip="Rosler M, Retz W, Retz-Junginger P, Hengesch G, Schneider M, Supprian T, et al. Prevalence of attention deficit-/hyperactivity disorder (ADHD) and comorbid disorders in young male prison inmates. Eur Arch Psychiatry Clin Neurosci. 2004;254:365–71."/>
              </a:rPr>
              <a:t>11</a:t>
            </a:r>
            <a:r>
              <a:rPr lang="en-GB" b="0" i="0" dirty="0">
                <a:solidFill>
                  <a:srgbClr val="333333"/>
                </a:solidFill>
                <a:effectLst/>
                <a:latin typeface="Georgia" panose="02040502050405020303" pitchFamily="18" charset="0"/>
              </a:rPr>
              <a:t>]. As well as the long term unemployed </a:t>
            </a: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Among patients with ADHD, the rate of criminality is lower when they are receiving ADHD medication [</a:t>
            </a:r>
            <a:r>
              <a:rPr lang="en-GB" b="0" i="0" dirty="0">
                <a:solidFill>
                  <a:srgbClr val="004B83"/>
                </a:solidFill>
                <a:effectLst/>
                <a:latin typeface="Georgia" panose="02040502050405020303" pitchFamily="18" charset="0"/>
                <a:hlinkClick r:id="rId14" tooltip="Lichtenstein P, Halldner L, Zetterqvist J, Sjolander A, Serlachius E, Fazel S, et al. Medication for attention deficit-hyperactivity disorder and criminality. N Engl J Med. 2012;367:2006–14."/>
              </a:rPr>
              <a:t>12</a:t>
            </a:r>
            <a:r>
              <a:rPr lang="en-GB" b="0" i="0" dirty="0">
                <a:solidFill>
                  <a:srgbClr val="333333"/>
                </a:solidFill>
                <a:effectLst/>
                <a:latin typeface="Georgia" panose="02040502050405020303" pitchFamily="18" charset="0"/>
              </a:rPr>
              <a:t>].</a:t>
            </a: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Life expectancy is 15 years less in the under 45 untreated group because of the increased accident rate </a:t>
            </a: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marL="171450" indent="-171450">
              <a:buFont typeface="Arial" panose="020B0604020202020204" pitchFamily="34" charset="0"/>
              <a:buChar char="•"/>
            </a:pPr>
            <a:r>
              <a:rPr lang="en-GB" b="0" i="0" dirty="0">
                <a:solidFill>
                  <a:srgbClr val="333333"/>
                </a:solidFill>
                <a:effectLst/>
                <a:latin typeface="Georgia" panose="02040502050405020303" pitchFamily="18" charset="0"/>
              </a:rPr>
              <a:t>Treatment results in economic improvement for the state as well as the individual </a:t>
            </a: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algn="l"/>
            <a:r>
              <a:rPr lang="en-GB" b="1" i="0" dirty="0">
                <a:solidFill>
                  <a:srgbClr val="212121"/>
                </a:solidFill>
                <a:effectLst/>
                <a:latin typeface="Merriweather" panose="020F0502020204030204" pitchFamily="2" charset="0"/>
              </a:rPr>
              <a:t>The economic burden of adult attention deficit hyperactivity disorder: A sibling comparison cost analysis</a:t>
            </a:r>
          </a:p>
          <a:p>
            <a:pPr algn="l"/>
            <a:r>
              <a:rPr lang="en-GB" b="0" i="0" u="none" strike="noStrike" dirty="0">
                <a:solidFill>
                  <a:srgbClr val="0071BC"/>
                </a:solidFill>
                <a:effectLst/>
                <a:latin typeface="BlinkMacSystemFont"/>
                <a:hlinkClick r:id="rId15"/>
              </a:rPr>
              <a:t>D Daley</a:t>
            </a:r>
            <a:r>
              <a:rPr lang="en-GB" b="0" i="0" baseline="30000" dirty="0">
                <a:solidFill>
                  <a:srgbClr val="5B616B"/>
                </a:solidFill>
                <a:effectLst/>
                <a:latin typeface="BlinkMacSystemFont"/>
              </a:rPr>
              <a:t> </a:t>
            </a:r>
            <a:r>
              <a:rPr lang="en-GB" b="0" i="0" u="none" strike="noStrike" baseline="30000" dirty="0">
                <a:solidFill>
                  <a:srgbClr val="323A45"/>
                </a:solidFill>
                <a:effectLst/>
                <a:latin typeface="BlinkMacSystemFont"/>
                <a:hlinkClick r:id="rId16" tooltip="Division of Psychiatry and Applied Psychology, School of Medicine &amp; Centre for ADHD and Neurodevelopmental Disorders across the Lifespan &amp; NIHR MindTech Health Care Technology Cooperative, Institute of Mental Health, University of Nottingham, Nottingham, United Kingdom. Electronic address: david.daley@nottingham.ac.uk."/>
              </a:rPr>
              <a:t>1</a:t>
            </a:r>
            <a:r>
              <a:rPr lang="en-GB" b="0" i="0" dirty="0">
                <a:solidFill>
                  <a:srgbClr val="5B616B"/>
                </a:solidFill>
                <a:effectLst/>
                <a:latin typeface="BlinkMacSystemFont"/>
              </a:rPr>
              <a:t>, </a:t>
            </a: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algn="l"/>
            <a:r>
              <a:rPr lang="en-GB" b="0" i="0" dirty="0">
                <a:solidFill>
                  <a:srgbClr val="212121"/>
                </a:solidFill>
                <a:effectLst/>
                <a:latin typeface="BlinkMacSystemFont"/>
              </a:rPr>
              <a:t>Adults with ADHD had considerably lower disposable income and paid less tax than their siblings. They also received more state benefits, had higher costs for health, social care, and crime than their siblings. The total average costs difference for the year 2010 was 20,134 euros more than their sibling for each adult with ADHD.</a:t>
            </a:r>
          </a:p>
          <a:p>
            <a:pPr algn="l"/>
            <a:r>
              <a:rPr lang="en-GB" b="1" i="0" dirty="0">
                <a:solidFill>
                  <a:srgbClr val="212121"/>
                </a:solidFill>
                <a:effectLst/>
                <a:latin typeface="BlinkMacSystemFont"/>
              </a:rPr>
              <a:t>Conclusion: </a:t>
            </a:r>
            <a:r>
              <a:rPr lang="en-GB" b="0" i="0" dirty="0">
                <a:solidFill>
                  <a:srgbClr val="212121"/>
                </a:solidFill>
                <a:effectLst/>
                <a:latin typeface="BlinkMacSystemFont"/>
              </a:rPr>
              <a:t>ADHD is associated with considerable costs which are borne by both the individual and the state and underlines the need to consider the wider economic impact of ADHD beyond income and healthcare utilisation costs.</a:t>
            </a: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marL="171450" indent="-171450">
              <a:buFont typeface="Arial" panose="020B0604020202020204" pitchFamily="34" charset="0"/>
              <a:buChar char="•"/>
            </a:pPr>
            <a:endParaRPr lang="en-GB" b="0" i="0" dirty="0">
              <a:solidFill>
                <a:srgbClr val="333333"/>
              </a:solidFill>
              <a:effectLst/>
              <a:latin typeface="Georgia" panose="02040502050405020303" pitchFamily="18" charset="0"/>
            </a:endParaRPr>
          </a:p>
          <a:p>
            <a:pPr algn="l"/>
            <a:r>
              <a:rPr lang="en-GB" b="1" i="0" u="none" strike="noStrike" dirty="0">
                <a:solidFill>
                  <a:srgbClr val="1A1A1A"/>
                </a:solidFill>
                <a:effectLst/>
                <a:latin typeface="Source Sans Pro" panose="020F0502020204030204" pitchFamily="34" charset="0"/>
              </a:rPr>
              <a:t>Study: Living with ADHD Causes Significant Socioeconomic Burden</a:t>
            </a:r>
          </a:p>
          <a:p>
            <a:pPr algn="l"/>
            <a:r>
              <a:rPr lang="en-GB" b="1" i="0" dirty="0">
                <a:solidFill>
                  <a:srgbClr val="000000"/>
                </a:solidFill>
                <a:effectLst/>
                <a:latin typeface="Source Sans Pro" panose="020F0502020204030204" pitchFamily="34" charset="0"/>
              </a:rPr>
              <a:t>Living with ADHD poses a significant economic burden, according to a new study of the Australian population that found the annual social and economic cost of ADHD was $12.76 billion, with per person costs of $15,664 over a lifetime.</a:t>
            </a:r>
          </a:p>
          <a:p>
            <a:pPr algn="l"/>
            <a:r>
              <a:rPr lang="en-GB" b="0" i="0" dirty="0">
                <a:solidFill>
                  <a:srgbClr val="000000"/>
                </a:solidFill>
                <a:effectLst/>
                <a:latin typeface="Source Sans Pro" panose="020F0502020204030204" pitchFamily="34" charset="0"/>
              </a:rPr>
              <a:t>By </a:t>
            </a:r>
            <a:r>
              <a:rPr lang="en-GB" b="0" i="0" u="none" strike="noStrike" dirty="0">
                <a:solidFill>
                  <a:srgbClr val="007A8D"/>
                </a:solidFill>
                <a:effectLst/>
                <a:latin typeface="Source Sans Pro" panose="020F0502020204030204" pitchFamily="34" charset="0"/>
                <a:hlinkClick r:id="rId17"/>
              </a:rPr>
              <a:t>Lilly </a:t>
            </a:r>
            <a:r>
              <a:rPr lang="en-GB" b="0" i="0" u="none" strike="noStrike" dirty="0" err="1">
                <a:solidFill>
                  <a:srgbClr val="007A8D"/>
                </a:solidFill>
                <a:effectLst/>
                <a:latin typeface="Source Sans Pro" panose="020F0502020204030204" pitchFamily="34" charset="0"/>
                <a:hlinkClick r:id="rId17"/>
              </a:rPr>
              <a:t>Constance</a:t>
            </a:r>
            <a:r>
              <a:rPr lang="en-GB" b="0" i="0" u="none" strike="noStrike" dirty="0" err="1">
                <a:solidFill>
                  <a:srgbClr val="007A8D"/>
                </a:solidFill>
                <a:effectLst/>
                <a:latin typeface="Source Sans Pro" panose="020F0502020204030204" pitchFamily="34" charset="0"/>
                <a:hlinkClick r:id="rId18"/>
              </a:rPr>
              <a:t>Verified</a:t>
            </a:r>
            <a:r>
              <a:rPr lang="en-GB" b="0" i="0" dirty="0" err="1">
                <a:solidFill>
                  <a:srgbClr val="000000"/>
                </a:solidFill>
                <a:effectLst/>
                <a:latin typeface="Source Sans Pro" panose="020F0502020204030204" pitchFamily="34" charset="0"/>
              </a:rPr>
              <a:t>Updated</a:t>
            </a:r>
            <a:r>
              <a:rPr lang="en-GB" b="0" i="0" dirty="0">
                <a:solidFill>
                  <a:srgbClr val="000000"/>
                </a:solidFill>
                <a:effectLst/>
                <a:latin typeface="Source Sans Pro" panose="020F0502020204030204" pitchFamily="34" charset="0"/>
              </a:rPr>
              <a:t> on March 31, 2022</a:t>
            </a:r>
          </a:p>
          <a:p>
            <a:pPr algn="l"/>
            <a:r>
              <a:rPr lang="en-GB" b="1" i="0" u="none" strike="noStrike" dirty="0">
                <a:solidFill>
                  <a:srgbClr val="007A8D"/>
                </a:solidFill>
                <a:effectLst/>
                <a:latin typeface="Source Sans Pro" panose="020F0502020204030204" pitchFamily="34" charset="0"/>
                <a:hlinkClick r:id="rId19"/>
              </a:rPr>
              <a:t>Click to Add Comments</a:t>
            </a:r>
            <a:endParaRPr lang="en-GB" b="0" i="0" dirty="0">
              <a:solidFill>
                <a:srgbClr val="000000"/>
              </a:solidFill>
              <a:effectLst/>
              <a:latin typeface="Source Sans Pro" panose="020F0502020204030204" pitchFamily="34" charset="0"/>
            </a:endParaRPr>
          </a:p>
          <a:p>
            <a:pPr algn="l" fontAlgn="ctr">
              <a:buFont typeface="Arial" panose="020B0604020202020204" pitchFamily="34" charset="0"/>
              <a:buChar char="•"/>
            </a:pPr>
            <a:r>
              <a:rPr lang="en-GB" b="0" i="0" cap="all" dirty="0">
                <a:solidFill>
                  <a:srgbClr val="000000"/>
                </a:solidFill>
                <a:effectLst/>
                <a:latin typeface="Source Sans Pro" panose="020F0502020204030204" pitchFamily="34" charset="0"/>
              </a:rPr>
              <a:t>SAVE</a:t>
            </a:r>
            <a:endParaRPr lang="en-GB" b="0" i="0" dirty="0">
              <a:solidFill>
                <a:srgbClr val="000000"/>
              </a:solidFill>
              <a:effectLst/>
              <a:latin typeface="Source Sans Pro" panose="020F0502020204030204" pitchFamily="34" charset="0"/>
            </a:endParaRPr>
          </a:p>
          <a:p>
            <a:pPr algn="l"/>
            <a:r>
              <a:rPr lang="en-GB" b="0" i="1" dirty="0">
                <a:solidFill>
                  <a:srgbClr val="1A1A1A"/>
                </a:solidFill>
                <a:effectLst/>
                <a:latin typeface="Source Sans Pro" panose="020F0502020204030204" pitchFamily="34" charset="0"/>
              </a:rPr>
              <a:t>October 21, 2020</a:t>
            </a:r>
            <a:endParaRPr lang="en-GB" b="0" i="0" dirty="0">
              <a:solidFill>
                <a:srgbClr val="1A1A1A"/>
              </a:solidFill>
              <a:effectLst/>
              <a:latin typeface="Source Sans Pro" panose="020F0502020204030204" pitchFamily="34" charset="0"/>
            </a:endParaRPr>
          </a:p>
          <a:p>
            <a:pPr algn="l"/>
            <a:r>
              <a:rPr lang="en-GB" b="0" i="0" dirty="0">
                <a:solidFill>
                  <a:srgbClr val="1A1A1A"/>
                </a:solidFill>
                <a:effectLst/>
                <a:latin typeface="Source Sans Pro" panose="020F0502020204030204" pitchFamily="34" charset="0"/>
              </a:rPr>
              <a:t>Living with ADHD may cost an individual $15,664 over a lifetime, and approximately $12.76 billion annually in the United States. This finding comes from a study published in the </a:t>
            </a:r>
            <a:r>
              <a:rPr lang="en-GB" b="0" i="1" dirty="0">
                <a:solidFill>
                  <a:srgbClr val="1A1A1A"/>
                </a:solidFill>
                <a:effectLst/>
                <a:latin typeface="Source Sans Pro" panose="020F0502020204030204" pitchFamily="34" charset="0"/>
              </a:rPr>
              <a:t>Journal of Attention Disorders</a:t>
            </a:r>
            <a:r>
              <a:rPr lang="en-GB" b="0" i="1" baseline="30000" dirty="0">
                <a:solidFill>
                  <a:srgbClr val="1A1A1A"/>
                </a:solidFill>
                <a:effectLst/>
                <a:latin typeface="Source Sans Pro" panose="020F0502020204030204" pitchFamily="34" charset="0"/>
              </a:rPr>
              <a:t>1</a:t>
            </a:r>
            <a:r>
              <a:rPr lang="en-GB" b="0" i="1" dirty="0">
                <a:solidFill>
                  <a:srgbClr val="1A1A1A"/>
                </a:solidFill>
                <a:effectLst/>
                <a:latin typeface="Source Sans Pro" panose="020F0502020204030204" pitchFamily="34" charset="0"/>
              </a:rPr>
              <a:t> </a:t>
            </a:r>
            <a:r>
              <a:rPr lang="en-GB" b="0" i="0" dirty="0">
                <a:solidFill>
                  <a:srgbClr val="1A1A1A"/>
                </a:solidFill>
                <a:effectLst/>
                <a:latin typeface="Source Sans Pro" panose="020F0502020204030204" pitchFamily="34" charset="0"/>
              </a:rPr>
              <a:t>that attempted to comprehensively document the social and economic costs associated with attention deficit hyperactivity disorder (</a:t>
            </a:r>
            <a:r>
              <a:rPr lang="en-GB" b="0" i="0" u="none" strike="noStrike" dirty="0">
                <a:solidFill>
                  <a:srgbClr val="007A8D"/>
                </a:solidFill>
                <a:effectLst/>
                <a:latin typeface="Source Sans Pro" panose="020F0502020204030204" pitchFamily="34" charset="0"/>
                <a:hlinkClick r:id="rId20"/>
              </a:rPr>
              <a:t>ADHD or ADD</a:t>
            </a:r>
            <a:r>
              <a:rPr lang="en-GB" b="0" i="0" dirty="0">
                <a:solidFill>
                  <a:srgbClr val="1A1A1A"/>
                </a:solidFill>
                <a:effectLst/>
                <a:latin typeface="Source Sans Pro" panose="020F0502020204030204" pitchFamily="34" charset="0"/>
              </a:rPr>
              <a:t>) using a lifespan approach. The study calculated financial costs across multiple domains, the largest of which was lost productivity.</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4</a:t>
            </a:fld>
            <a:endParaRPr lang="en-GB"/>
          </a:p>
        </p:txBody>
      </p:sp>
      <p:pic>
        <p:nvPicPr>
          <p:cNvPr id="6" name="Picture 5">
            <a:extLst>
              <a:ext uri="{FF2B5EF4-FFF2-40B4-BE49-F238E27FC236}">
                <a16:creationId xmlns:a16="http://schemas.microsoft.com/office/drawing/2014/main" id="{AE806B89-85AE-B565-7D55-8C3A8D9D547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885825"/>
            <a:ext cx="6858000" cy="7372350"/>
          </a:xfrm>
          <a:prstGeom prst="rect">
            <a:avLst/>
          </a:prstGeom>
        </p:spPr>
      </p:pic>
      <p:pic>
        <p:nvPicPr>
          <p:cNvPr id="8" name="Picture 7">
            <a:extLst>
              <a:ext uri="{FF2B5EF4-FFF2-40B4-BE49-F238E27FC236}">
                <a16:creationId xmlns:a16="http://schemas.microsoft.com/office/drawing/2014/main" id="{EDAA8227-34AF-D993-BBF0-0CE1631F515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885825"/>
            <a:ext cx="6858000" cy="7372350"/>
          </a:xfrm>
          <a:prstGeom prst="rect">
            <a:avLst/>
          </a:prstGeom>
        </p:spPr>
      </p:pic>
      <p:pic>
        <p:nvPicPr>
          <p:cNvPr id="10" name="Picture 9">
            <a:extLst>
              <a:ext uri="{FF2B5EF4-FFF2-40B4-BE49-F238E27FC236}">
                <a16:creationId xmlns:a16="http://schemas.microsoft.com/office/drawing/2014/main" id="{B42B6560-2A70-6235-4083-C34FB4A8DFC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885825"/>
            <a:ext cx="6858000" cy="7372350"/>
          </a:xfrm>
          <a:prstGeom prst="rect">
            <a:avLst/>
          </a:prstGeom>
        </p:spPr>
      </p:pic>
    </p:spTree>
    <p:extLst>
      <p:ext uri="{BB962C8B-B14F-4D97-AF65-F5344CB8AC3E}">
        <p14:creationId xmlns:p14="http://schemas.microsoft.com/office/powerpoint/2010/main" val="3060519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36</a:t>
            </a:fld>
            <a:endParaRPr lang="en-GB"/>
          </a:p>
        </p:txBody>
      </p:sp>
    </p:spTree>
    <p:extLst>
      <p:ext uri="{BB962C8B-B14F-4D97-AF65-F5344CB8AC3E}">
        <p14:creationId xmlns:p14="http://schemas.microsoft.com/office/powerpoint/2010/main" val="11245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7</a:t>
            </a:fld>
            <a:endParaRPr lang="en-GB"/>
          </a:p>
        </p:txBody>
      </p:sp>
    </p:spTree>
    <p:extLst>
      <p:ext uri="{BB962C8B-B14F-4D97-AF65-F5344CB8AC3E}">
        <p14:creationId xmlns:p14="http://schemas.microsoft.com/office/powerpoint/2010/main" val="244433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59" y="4394974"/>
            <a:ext cx="6579219" cy="3600450"/>
          </a:xfrm>
        </p:spPr>
        <p:txBody>
          <a:bodyPr/>
          <a:lstStyle/>
          <a:p>
            <a:r>
              <a:rPr lang="en-US" dirty="0"/>
              <a:t>Principles for Assessment and Diagnosis 1. The clinician has to be fully licensed </a:t>
            </a:r>
          </a:p>
          <a:p>
            <a:r>
              <a:rPr lang="en-US" dirty="0"/>
              <a:t>and adequately trained in order to ensure Diagnostic and Statistical Manual, Fifth Edition (DSM-5) diagnostic criteria for ADHD are fully met [1]. </a:t>
            </a:r>
          </a:p>
          <a:p>
            <a:r>
              <a:rPr lang="en-US" dirty="0"/>
              <a:t>2. The assessment needs to reflect an understanding of multi-systemic issues that may confound or complicate the ADHD diagnosis (e.g., the educational/vocational, psychosocial, psychiatric and medical interfaces). </a:t>
            </a:r>
          </a:p>
          <a:p>
            <a:r>
              <a:rPr lang="en-US" dirty="0"/>
              <a:t>3. Symptoms and functional impairment need to be assessed. Using valid, reliable and sensitive instruments helps to evaluate frequency, severity, and outcome. </a:t>
            </a:r>
          </a:p>
          <a:p>
            <a:r>
              <a:rPr lang="en-US" dirty="0"/>
              <a:t>4. Regular documentation of symptoms and functional impairment, if possible at each visit, helps to track progress and monitor outcome. </a:t>
            </a:r>
          </a:p>
          <a:p>
            <a:r>
              <a:rPr lang="en-US" dirty="0"/>
              <a:t>5. Establishing collaborative treatment goals with the patient (and their family when appropriate) ensures that outcomes are patient-centered. 6. The results of the assessment need to be communicated to the patient and their family with clarity and compassion. </a:t>
            </a:r>
          </a:p>
          <a:p>
            <a:pPr lvl="0"/>
            <a:endParaRPr lang="en-GB" dirty="0"/>
          </a:p>
          <a:p>
            <a:pPr lvl="0"/>
            <a:r>
              <a:rPr lang="en-GB" dirty="0"/>
              <a:t>Rating scales and questionnaires can be used, but are not sufficient for a diagnosis as other conditions may screen positive on ADHD rating scales (e.g. overlapping symptoms of depression or anxiety, or the presence of medical conditions like sleep </a:t>
            </a:r>
            <a:r>
              <a:rPr lang="en-GB" dirty="0" err="1"/>
              <a:t>apnea</a:t>
            </a:r>
            <a:r>
              <a:rPr lang="en-GB" dirty="0"/>
              <a:t> or </a:t>
            </a:r>
            <a:r>
              <a:rPr lang="en-GB" dirty="0" err="1"/>
              <a:t>anemia</a:t>
            </a:r>
            <a:r>
              <a:rPr lang="en-GB" dirty="0"/>
              <a:t>). These instruments, however, are effective screening tools and can be employed to document change over time and track treatment effects.</a:t>
            </a:r>
            <a:endParaRPr lang="en-US" dirty="0"/>
          </a:p>
          <a:p>
            <a:pPr lvl="0"/>
            <a:r>
              <a:rPr lang="en-GB" dirty="0"/>
              <a:t>Neuropsychological testing should not be used they do not accurately measure the nature of “real world” cognitive or academic impairments that characterize ADHD. </a:t>
            </a:r>
          </a:p>
          <a:p>
            <a:pPr lvl="0"/>
            <a:r>
              <a:rPr lang="en-GB" dirty="0"/>
              <a:t>Computerized cognitive assessments (e.g. Conners’ Continuous Performance Test, Test of Variables of Attention, Gordon Diagnostic</a:t>
            </a:r>
          </a:p>
          <a:p>
            <a:pPr lvl="0"/>
            <a:endParaRPr lang="en-GB" dirty="0"/>
          </a:p>
          <a:p>
            <a:pPr marL="171450" lvl="0" indent="-171450">
              <a:buFont typeface="Arial" panose="020B0604020202020204" pitchFamily="34" charset="0"/>
              <a:buChar char="•"/>
            </a:pPr>
            <a:r>
              <a:rPr lang="en-GB" dirty="0"/>
              <a:t>Table 1.1 Diagnostic and Statistical Manual Fifth Edition (DSM-5) ADHD Symptom Criteria </a:t>
            </a:r>
            <a:r>
              <a:rPr lang="en-GB" dirty="0" err="1"/>
              <a:t>Criteria</a:t>
            </a:r>
            <a:r>
              <a:rPr lang="en-GB" dirty="0"/>
              <a:t> </a:t>
            </a:r>
          </a:p>
          <a:p>
            <a:pPr marL="171450" lvl="0" indent="-171450">
              <a:buFont typeface="Arial" panose="020B0604020202020204" pitchFamily="34" charset="0"/>
              <a:buChar char="•"/>
            </a:pPr>
            <a:r>
              <a:rPr lang="en-GB" dirty="0"/>
              <a:t>A1 Inattention Symptoms Criteria A2 Hyperactive-Impulsive Symptoms </a:t>
            </a:r>
          </a:p>
          <a:p>
            <a:pPr marL="171450" lvl="0" indent="-171450">
              <a:buFont typeface="Arial" panose="020B0604020202020204" pitchFamily="34" charset="0"/>
              <a:buChar char="•"/>
            </a:pPr>
            <a:r>
              <a:rPr lang="en-GB" dirty="0"/>
              <a:t>1. Often fails to give close attention to details or makes careless mistakes in school work Often fidgets with hands or feet or squirms in seat </a:t>
            </a:r>
          </a:p>
          <a:p>
            <a:pPr marL="171450" lvl="0" indent="-171450">
              <a:buFont typeface="Arial" panose="020B0604020202020204" pitchFamily="34" charset="0"/>
              <a:buChar char="•"/>
            </a:pPr>
            <a:r>
              <a:rPr lang="en-GB" dirty="0"/>
              <a:t>2. Often has difficulty sustaining attention in tasks or play activities Often leaves seat in classroom when remaining seated is expected </a:t>
            </a:r>
          </a:p>
          <a:p>
            <a:pPr marL="171450" lvl="0" indent="-171450">
              <a:buFont typeface="Arial" panose="020B0604020202020204" pitchFamily="34" charset="0"/>
              <a:buChar char="•"/>
            </a:pPr>
            <a:r>
              <a:rPr lang="en-GB" dirty="0"/>
              <a:t>3. Often does not seem to listen when spoken to directly Often runs about or climbs excessively in situations where it is inappropriate </a:t>
            </a:r>
          </a:p>
          <a:p>
            <a:pPr marL="171450" lvl="0" indent="-171450">
              <a:buFont typeface="Arial" panose="020B0604020202020204" pitchFamily="34" charset="0"/>
              <a:buChar char="•"/>
            </a:pPr>
            <a:r>
              <a:rPr lang="en-GB" dirty="0"/>
              <a:t>4. Often does not follow through on instructions and fails to finish school work Often has difficulty playing or engaging in leisure activities quietly </a:t>
            </a:r>
          </a:p>
          <a:p>
            <a:pPr marL="171450" lvl="0" indent="-171450">
              <a:buFont typeface="Arial" panose="020B0604020202020204" pitchFamily="34" charset="0"/>
              <a:buChar char="•"/>
            </a:pPr>
            <a:r>
              <a:rPr lang="en-GB" dirty="0"/>
              <a:t>5. Often has difficulty organizing tasks and activities Often is "on the go" or often acts as if "driven by a motor" </a:t>
            </a:r>
          </a:p>
          <a:p>
            <a:pPr marL="171450" lvl="0" indent="-171450">
              <a:buFont typeface="Arial" panose="020B0604020202020204" pitchFamily="34" charset="0"/>
              <a:buChar char="•"/>
            </a:pPr>
            <a:r>
              <a:rPr lang="en-GB" dirty="0"/>
              <a:t>6. Often avoids, dislikes, or reluctantly engages in tasks requiring sustained mental effort Often talks excessively </a:t>
            </a:r>
          </a:p>
          <a:p>
            <a:pPr marL="171450" lvl="0" indent="-171450">
              <a:buFont typeface="Arial" panose="020B0604020202020204" pitchFamily="34" charset="0"/>
              <a:buChar char="•"/>
            </a:pPr>
            <a:r>
              <a:rPr lang="en-GB" dirty="0"/>
              <a:t>7. Often loses things necessary for activities (e.g. school assignments, pencils, or books) Often blurts out answers to questions before the questions have been completed</a:t>
            </a:r>
          </a:p>
          <a:p>
            <a:pPr marL="171450" lvl="0" indent="-171450">
              <a:buFont typeface="Arial" panose="020B0604020202020204" pitchFamily="34" charset="0"/>
              <a:buChar char="•"/>
            </a:pPr>
            <a:r>
              <a:rPr lang="en-GB" dirty="0"/>
              <a:t>8. Often is distracted by extraneous stimuli Often has difficulty awaiting turn </a:t>
            </a:r>
          </a:p>
          <a:p>
            <a:pPr marL="171450" lvl="0" indent="-171450">
              <a:buFont typeface="Arial" panose="020B0604020202020204" pitchFamily="34" charset="0"/>
              <a:buChar char="•"/>
            </a:pPr>
            <a:r>
              <a:rPr lang="en-GB" dirty="0"/>
              <a:t>9. Often is forgetful in daily activities Often interrupts or intrudes on others (e.g. butts into conversations/games</a:t>
            </a:r>
          </a:p>
        </p:txBody>
      </p:sp>
      <p:sp>
        <p:nvSpPr>
          <p:cNvPr id="4" name="Slide Number Placeholder 3"/>
          <p:cNvSpPr>
            <a:spLocks noGrp="1"/>
          </p:cNvSpPr>
          <p:nvPr>
            <p:ph type="sldNum" sz="quarter" idx="5"/>
          </p:nvPr>
        </p:nvSpPr>
        <p:spPr/>
        <p:txBody>
          <a:bodyPr/>
          <a:lstStyle/>
          <a:p>
            <a:fld id="{D29DD41D-7B23-4013-9419-0FD53660DC1C}" type="slidenum">
              <a:rPr lang="en-GB" smtClean="0"/>
              <a:t>8</a:t>
            </a:fld>
            <a:endParaRPr lang="en-GB"/>
          </a:p>
        </p:txBody>
      </p:sp>
    </p:spTree>
    <p:extLst>
      <p:ext uri="{BB962C8B-B14F-4D97-AF65-F5344CB8AC3E}">
        <p14:creationId xmlns:p14="http://schemas.microsoft.com/office/powerpoint/2010/main" val="13688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Overall psychiatric health should always be considered and a risk assessment done at the onset. There are several tools available to assist in the diagnosis of mental health problems. Examples of these general screeners are the Weiss Symptom Record (WSR)[26], the Patient Health Questionnaire (PHQ-9)[27] and the Generalized Anxiety Disorder Item-7 (GAD-7)[28] as well as the Screen for Child Anxiety Related Disorders (SCARED)[29] and the Kutcher Adolescent Depression Scale (KADS)[30]. As always, therapeutic decisions should be based on a thorough evaluation of the patient with the most prominent or critical issues addressed first. This chapter provides information on how to systematically assess patients with </a:t>
            </a:r>
            <a:r>
              <a:rPr lang="en-GB" dirty="0" err="1"/>
              <a:t>ADHDconsistent</a:t>
            </a:r>
            <a:r>
              <a:rPr lang="en-GB" dirty="0"/>
              <a:t> features.</a:t>
            </a:r>
          </a:p>
          <a:p>
            <a:endParaRPr lang="en-GB" dirty="0"/>
          </a:p>
          <a:p>
            <a:r>
              <a:rPr lang="en-GB" dirty="0"/>
              <a:t>A2 Hyperactive-Impulsive Symptoms</a:t>
            </a:r>
          </a:p>
          <a:p>
            <a:endParaRPr lang="en-GB" dirty="0"/>
          </a:p>
          <a:p>
            <a:pPr marL="228600" indent="-228600">
              <a:buFont typeface="Arial" panose="020B0604020202020204" pitchFamily="34" charset="0"/>
              <a:buChar char="•"/>
            </a:pPr>
            <a:r>
              <a:rPr lang="en-GB" dirty="0"/>
              <a:t>Often fidgets with hands or feet or squirms in seat </a:t>
            </a:r>
          </a:p>
          <a:p>
            <a:pPr marL="228600" indent="-228600">
              <a:buFont typeface="Arial" panose="020B0604020202020204" pitchFamily="34" charset="0"/>
              <a:buChar char="•"/>
            </a:pPr>
            <a:r>
              <a:rPr lang="en-GB" dirty="0"/>
              <a:t>2. Often has difficulty sustaining attention in tasks or play activities Often leaves seat in classroom when remaining seated is expected </a:t>
            </a:r>
          </a:p>
          <a:p>
            <a:pPr marL="228600" indent="-228600">
              <a:buFont typeface="Arial" panose="020B0604020202020204" pitchFamily="34" charset="0"/>
              <a:buChar char="•"/>
            </a:pPr>
            <a:r>
              <a:rPr lang="en-GB" dirty="0"/>
              <a:t>3. Often does not seem to listen when spoken to directly Often runs about or climbs excessively in situations where it is inappropriate </a:t>
            </a:r>
          </a:p>
          <a:p>
            <a:pPr marL="228600" indent="-228600">
              <a:buFont typeface="Arial" panose="020B0604020202020204" pitchFamily="34" charset="0"/>
              <a:buChar char="•"/>
            </a:pPr>
            <a:r>
              <a:rPr lang="en-GB" dirty="0"/>
              <a:t>4. Often does not follow through on instructions and fails to finish school work Often has difficulty playing or engaging in leisure activities quietly </a:t>
            </a:r>
          </a:p>
          <a:p>
            <a:pPr marL="228600" indent="-228600">
              <a:buFont typeface="Arial" panose="020B0604020202020204" pitchFamily="34" charset="0"/>
              <a:buChar char="•"/>
            </a:pPr>
            <a:r>
              <a:rPr lang="en-GB" dirty="0"/>
              <a:t>5. Often has difficulty organizing tasks and activities Often is "on the go" or often acts as if "driven by a motor" </a:t>
            </a:r>
          </a:p>
          <a:p>
            <a:pPr marL="228600" indent="-228600">
              <a:buFont typeface="Arial" panose="020B0604020202020204" pitchFamily="34" charset="0"/>
              <a:buChar char="•"/>
            </a:pPr>
            <a:r>
              <a:rPr lang="en-GB" dirty="0"/>
              <a:t>6. Often avoids, dislikes, or reluctantly engages in tasks requiring sustained mental effort Often talks excessively </a:t>
            </a:r>
          </a:p>
          <a:p>
            <a:pPr marL="228600" indent="-228600">
              <a:buFont typeface="Arial" panose="020B0604020202020204" pitchFamily="34" charset="0"/>
              <a:buChar char="•"/>
            </a:pPr>
            <a:r>
              <a:rPr lang="en-GB" dirty="0"/>
              <a:t>7. Often loses things necessary for activities (e.g. school assignments, pencils, or books) Often blurts out answers to questions before the questions have been completed </a:t>
            </a:r>
          </a:p>
          <a:p>
            <a:pPr marL="228600" indent="-228600">
              <a:buFont typeface="Arial" panose="020B0604020202020204" pitchFamily="34" charset="0"/>
              <a:buChar char="•"/>
            </a:pPr>
            <a:r>
              <a:rPr lang="en-GB" dirty="0"/>
              <a:t>8. Often is distracted by extraneous stimuli Often has difficulty awaiting turn </a:t>
            </a:r>
          </a:p>
          <a:p>
            <a:pPr marL="228600" indent="-228600">
              <a:buFont typeface="Arial" panose="020B0604020202020204" pitchFamily="34" charset="0"/>
              <a:buChar char="•"/>
            </a:pPr>
            <a:r>
              <a:rPr lang="en-GB" dirty="0"/>
              <a:t>9. Often is forgetful in daily activities Often interrupts or intrudes on others (e.g. butts into conversations/games)</a:t>
            </a:r>
          </a:p>
        </p:txBody>
      </p:sp>
      <p:sp>
        <p:nvSpPr>
          <p:cNvPr id="4" name="Slide Number Placeholder 3"/>
          <p:cNvSpPr>
            <a:spLocks noGrp="1"/>
          </p:cNvSpPr>
          <p:nvPr>
            <p:ph type="sldNum" sz="quarter" idx="5"/>
          </p:nvPr>
        </p:nvSpPr>
        <p:spPr/>
        <p:txBody>
          <a:bodyPr/>
          <a:lstStyle/>
          <a:p>
            <a:fld id="{D29DD41D-7B23-4013-9419-0FD53660DC1C}" type="slidenum">
              <a:rPr lang="en-GB" smtClean="0"/>
              <a:t>9</a:t>
            </a:fld>
            <a:endParaRPr lang="en-GB"/>
          </a:p>
        </p:txBody>
      </p:sp>
    </p:spTree>
    <p:extLst>
      <p:ext uri="{BB962C8B-B14F-4D97-AF65-F5344CB8AC3E}">
        <p14:creationId xmlns:p14="http://schemas.microsoft.com/office/powerpoint/2010/main" val="401510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GP needs to be aware of all these psychiatric conditions in case they are the dominant condition and will require treatment before the ADHD can be tackled </a:t>
            </a:r>
          </a:p>
          <a:p>
            <a:endParaRPr lang="en-GB" dirty="0"/>
          </a:p>
          <a:p>
            <a:r>
              <a:rPr lang="en-GB" b="0" i="0" dirty="0">
                <a:solidFill>
                  <a:srgbClr val="212121"/>
                </a:solidFill>
                <a:effectLst/>
                <a:latin typeface="Cambria" panose="02040503050406030204" pitchFamily="18" charset="0"/>
              </a:rPr>
              <a:t>Over the course of years, tic severity typically peaks between 8 and 12 years of age. The natural history of tics usually shows a marked decline during adolescence (</a:t>
            </a:r>
            <a:r>
              <a:rPr lang="en-GB" b="0" i="0" u="sng" dirty="0">
                <a:solidFill>
                  <a:srgbClr val="376FAA"/>
                </a:solidFill>
                <a:effectLst/>
                <a:latin typeface="Cambria" panose="02040503050406030204" pitchFamily="18" charset="0"/>
                <a:hlinkClick r:id="rId3"/>
              </a:rPr>
              <a:t>Cohen et al., 2013</a:t>
            </a:r>
            <a:r>
              <a:rPr lang="en-GB" b="0" i="0" dirty="0">
                <a:solidFill>
                  <a:srgbClr val="212121"/>
                </a:solidFill>
                <a:effectLst/>
                <a:latin typeface="Cambria" panose="02040503050406030204" pitchFamily="18" charset="0"/>
              </a:rPr>
              <a:t>). Population studies suggest that intellectual disability may be more common (up to 5–10 times) in ADHD than in children without ADHD (</a:t>
            </a:r>
            <a:r>
              <a:rPr lang="en-GB" b="0" i="0" u="sng" dirty="0" err="1">
                <a:solidFill>
                  <a:srgbClr val="376FAA"/>
                </a:solidFill>
                <a:effectLst/>
                <a:latin typeface="Cambria" panose="02040503050406030204" pitchFamily="18" charset="0"/>
                <a:hlinkClick r:id="rId4"/>
              </a:rPr>
              <a:t>Simonoff</a:t>
            </a:r>
            <a:r>
              <a:rPr lang="en-GB" b="0" i="0" u="sng" dirty="0">
                <a:solidFill>
                  <a:srgbClr val="376FAA"/>
                </a:solidFill>
                <a:effectLst/>
                <a:latin typeface="Cambria" panose="02040503050406030204" pitchFamily="18" charset="0"/>
                <a:hlinkClick r:id="rId4"/>
              </a:rPr>
              <a:t> et al., 2007</a:t>
            </a:r>
            <a:r>
              <a:rPr lang="en-GB" b="0" i="0" dirty="0">
                <a:solidFill>
                  <a:srgbClr val="212121"/>
                </a:solidFill>
                <a:effectLst/>
                <a:latin typeface="Cambria" panose="02040503050406030204" pitchFamily="18" charset="0"/>
              </a:rPr>
              <a:t>). About 25–40% of all patients with ADHD have major reading and writing difficulties, and many show co-existing language disorders (</a:t>
            </a:r>
            <a:r>
              <a:rPr lang="en-GB" b="0" i="0" u="sng" dirty="0">
                <a:solidFill>
                  <a:srgbClr val="376FAA"/>
                </a:solidFill>
                <a:effectLst/>
                <a:latin typeface="Cambria" panose="02040503050406030204" pitchFamily="18" charset="0"/>
                <a:hlinkClick r:id="rId5"/>
              </a:rPr>
              <a:t>Sciberras et al., 2014</a:t>
            </a:r>
            <a:r>
              <a:rPr lang="en-GB" b="0" i="0" dirty="0">
                <a:solidFill>
                  <a:srgbClr val="212121"/>
                </a:solidFill>
                <a:effectLst/>
                <a:latin typeface="Cambria" panose="02040503050406030204" pitchFamily="18" charset="0"/>
              </a:rPr>
              <a:t>, </a:t>
            </a:r>
            <a:r>
              <a:rPr lang="en-GB" b="0" i="0" u="sng" dirty="0" err="1">
                <a:solidFill>
                  <a:srgbClr val="376FAA"/>
                </a:solidFill>
                <a:effectLst/>
                <a:latin typeface="Cambria" panose="02040503050406030204" pitchFamily="18" charset="0"/>
                <a:hlinkClick r:id="rId6"/>
              </a:rPr>
              <a:t>Willcutt</a:t>
            </a:r>
            <a:r>
              <a:rPr lang="en-GB" b="0" i="0" u="sng" dirty="0">
                <a:solidFill>
                  <a:srgbClr val="376FAA"/>
                </a:solidFill>
                <a:effectLst/>
                <a:latin typeface="Cambria" panose="02040503050406030204" pitchFamily="18" charset="0"/>
                <a:hlinkClick r:id="rId6"/>
              </a:rPr>
              <a:t> et al., 2012</a:t>
            </a:r>
            <a:r>
              <a:rPr lang="en-GB" b="0" i="0" dirty="0">
                <a:solidFill>
                  <a:srgbClr val="212121"/>
                </a:solidFill>
                <a:effectLst/>
                <a:latin typeface="Cambria" panose="02040503050406030204" pitchFamily="18" charset="0"/>
              </a:rPr>
              <a:t>). Similarly, there is a considerable overlap between ADHD and disorders of arithmetical skills (</a:t>
            </a:r>
            <a:r>
              <a:rPr lang="en-GB" b="0" i="0" u="sng" dirty="0">
                <a:solidFill>
                  <a:srgbClr val="376FAA"/>
                </a:solidFill>
                <a:effectLst/>
                <a:latin typeface="Cambria" panose="02040503050406030204" pitchFamily="18" charset="0"/>
                <a:hlinkClick r:id="rId7"/>
              </a:rPr>
              <a:t>Hart et al., 2010</a:t>
            </a:r>
            <a:r>
              <a:rPr lang="en-GB" b="0" i="0" dirty="0">
                <a:solidFill>
                  <a:srgbClr val="212121"/>
                </a:solidFill>
                <a:effectLst/>
                <a:latin typeface="Cambria" panose="02040503050406030204" pitchFamily="18" charset="0"/>
              </a:rPr>
              <a:t>, </a:t>
            </a:r>
            <a:r>
              <a:rPr lang="en-GB" b="0" i="0" u="sng" dirty="0">
                <a:solidFill>
                  <a:srgbClr val="376FAA"/>
                </a:solidFill>
                <a:effectLst/>
                <a:latin typeface="Cambria" panose="02040503050406030204" pitchFamily="18" charset="0"/>
                <a:hlinkClick r:id="rId8"/>
              </a:rPr>
              <a:t>Rapport et al., 1999</a:t>
            </a:r>
            <a:r>
              <a:rPr lang="en-GB" b="0" i="0" dirty="0">
                <a:solidFill>
                  <a:srgbClr val="212121"/>
                </a:solidFill>
                <a:effectLst/>
                <a:latin typeface="Cambria" panose="02040503050406030204" pitchFamily="18" charset="0"/>
              </a:rPr>
              <a:t>). As for ASD, hardly any information is yet available on the lifespan trajectories of ADHD with such comorbidities.</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Looked at from the other side, in adult patients suffering from alcohol abuse, 30–70% suffered from childhood ADHD, and 15–25% still displayed the disorder as adults.</a:t>
            </a:r>
            <a:endParaRPr lang="en-GB" dirty="0"/>
          </a:p>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10</a:t>
            </a:fld>
            <a:endParaRPr lang="en-GB"/>
          </a:p>
        </p:txBody>
      </p:sp>
    </p:spTree>
    <p:extLst>
      <p:ext uri="{BB962C8B-B14F-4D97-AF65-F5344CB8AC3E}">
        <p14:creationId xmlns:p14="http://schemas.microsoft.com/office/powerpoint/2010/main" val="371105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DD41D-7B23-4013-9419-0FD53660DC1C}" type="slidenum">
              <a:rPr lang="en-GB" smtClean="0"/>
              <a:t>11</a:t>
            </a:fld>
            <a:endParaRPr lang="en-GB"/>
          </a:p>
        </p:txBody>
      </p:sp>
    </p:spTree>
    <p:extLst>
      <p:ext uri="{BB962C8B-B14F-4D97-AF65-F5344CB8AC3E}">
        <p14:creationId xmlns:p14="http://schemas.microsoft.com/office/powerpoint/2010/main" val="32076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9DD41D-7B23-4013-9419-0FD53660DC1C}" type="slidenum">
              <a:rPr lang="en-GB" smtClean="0"/>
              <a:t>12</a:t>
            </a:fld>
            <a:endParaRPr lang="en-GB"/>
          </a:p>
        </p:txBody>
      </p:sp>
    </p:spTree>
    <p:extLst>
      <p:ext uri="{BB962C8B-B14F-4D97-AF65-F5344CB8AC3E}">
        <p14:creationId xmlns:p14="http://schemas.microsoft.com/office/powerpoint/2010/main" val="265966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0847-44DD-E7BA-105C-2F02DB1FBE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6F2883-BE24-D120-4342-F958C29C7E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35ADC0-E3FA-D8E9-1C11-DF378662B6BE}"/>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5" name="Footer Placeholder 4">
            <a:extLst>
              <a:ext uri="{FF2B5EF4-FFF2-40B4-BE49-F238E27FC236}">
                <a16:creationId xmlns:a16="http://schemas.microsoft.com/office/drawing/2014/main" id="{46020DCF-74E8-BBA1-8007-52E289380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1EB1B6-1C49-3A56-C9D1-F880AA95D6B4}"/>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1658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FCEE-EEE9-6BEB-CF74-7B4C57FE28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5BC2B3-9BAB-9047-6DFD-E76F425443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E737F-5E18-884C-6A43-0BD40C9CAA2B}"/>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5" name="Footer Placeholder 4">
            <a:extLst>
              <a:ext uri="{FF2B5EF4-FFF2-40B4-BE49-F238E27FC236}">
                <a16:creationId xmlns:a16="http://schemas.microsoft.com/office/drawing/2014/main" id="{32B30B63-8EF7-B1CA-4D56-3AEBDF32C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45AA3-F014-3EE9-3E84-D62729E47519}"/>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383798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9ADC1-59B5-0F49-F42C-878BC422FA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7A9FC5-7648-6483-F31D-351E0C86D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BB50B-AA36-BBE9-E193-46CDFB39B31B}"/>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5" name="Footer Placeholder 4">
            <a:extLst>
              <a:ext uri="{FF2B5EF4-FFF2-40B4-BE49-F238E27FC236}">
                <a16:creationId xmlns:a16="http://schemas.microsoft.com/office/drawing/2014/main" id="{5A7EC990-2851-C5AE-5D8D-974216B909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C8F0E-3C27-F7A7-39C7-C7EB3F3D24E1}"/>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270975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08F7-1773-91CF-0F4A-BE5C79F4FC82}"/>
              </a:ext>
            </a:extLst>
          </p:cNvPr>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2A56E56-6375-1D98-41B8-09E9147AF74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B8CF37A-6D06-7008-416D-E9F534BE0A64}"/>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5" name="Footer Placeholder 4">
            <a:extLst>
              <a:ext uri="{FF2B5EF4-FFF2-40B4-BE49-F238E27FC236}">
                <a16:creationId xmlns:a16="http://schemas.microsoft.com/office/drawing/2014/main" id="{32EFD026-BF1D-DBEB-C008-E1EB8D8D55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3DFF1-55F7-A9FA-7A14-34A028137483}"/>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6009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6556-2C2E-1935-B855-418A736B8F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700633-481C-1CA6-67C1-ABDEB6A94D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18377-F6D1-2B66-7AC5-5A2A2DB6BAC1}"/>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5" name="Footer Placeholder 4">
            <a:extLst>
              <a:ext uri="{FF2B5EF4-FFF2-40B4-BE49-F238E27FC236}">
                <a16:creationId xmlns:a16="http://schemas.microsoft.com/office/drawing/2014/main" id="{0A3B8EAD-95C1-775D-9E52-5DAE380F8A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D19D-2E53-2891-77CB-25DCB633FB26}"/>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246176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D940-0A59-9E58-6E4A-A6EDC5CAB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B00E76-4EE9-9186-E62C-C52E9E043E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22247B-3F3C-29EE-8BA0-BFF86D6DD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B94EB3-C024-95ED-4831-3CB65F3A2FF7}"/>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6" name="Footer Placeholder 5">
            <a:extLst>
              <a:ext uri="{FF2B5EF4-FFF2-40B4-BE49-F238E27FC236}">
                <a16:creationId xmlns:a16="http://schemas.microsoft.com/office/drawing/2014/main" id="{5BC44BE8-D300-D651-39EB-2AF6E7B2E2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0EA54-5A9A-B1A1-226C-24A7FC4D10F7}"/>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300440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7071-9F2E-CEF4-1CA0-F16541B619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42CBBB-D6DD-4D42-7CF6-F22091E8A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02DFE9-301B-8B6B-F230-08E3D0933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0A95BA-EE2A-2ABD-E61B-655580C30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42FE8-3984-4BA0-844E-B9232540C9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8E090C-E66D-44EC-DF9F-62F1174B2B50}"/>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8" name="Footer Placeholder 7">
            <a:extLst>
              <a:ext uri="{FF2B5EF4-FFF2-40B4-BE49-F238E27FC236}">
                <a16:creationId xmlns:a16="http://schemas.microsoft.com/office/drawing/2014/main" id="{CFF9E8C3-50E0-37A8-E692-F948CF3C8A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AE5023-B3CF-FD8B-2A13-8710D37C05DE}"/>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132140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127F-7E58-E440-A386-146A89741E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A4D042-AB4F-9787-E2BB-9822D1AD39B2}"/>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4" name="Footer Placeholder 3">
            <a:extLst>
              <a:ext uri="{FF2B5EF4-FFF2-40B4-BE49-F238E27FC236}">
                <a16:creationId xmlns:a16="http://schemas.microsoft.com/office/drawing/2014/main" id="{85BA4AA5-F5AE-A965-D1B5-3D649FFADE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A440B3-0A0A-7050-0EBD-4C5289DD91EE}"/>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400009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E55A51-EC4F-B665-6FFD-67B20D52B7F9}"/>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3" name="Footer Placeholder 2">
            <a:extLst>
              <a:ext uri="{FF2B5EF4-FFF2-40B4-BE49-F238E27FC236}">
                <a16:creationId xmlns:a16="http://schemas.microsoft.com/office/drawing/2014/main" id="{61FEFB9D-653C-2889-64BC-111D936952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228CDC-9D2E-E59D-0757-56986DE57C00}"/>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320290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8D2E-0B30-6227-F204-A6AAD50A1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6025F5-B08C-5449-26C8-5B986E159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FEE6A6-AF8F-BC21-6262-530A866F5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251A0-10ED-A92E-194D-0E13EEFA211A}"/>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6" name="Footer Placeholder 5">
            <a:extLst>
              <a:ext uri="{FF2B5EF4-FFF2-40B4-BE49-F238E27FC236}">
                <a16:creationId xmlns:a16="http://schemas.microsoft.com/office/drawing/2014/main" id="{9446CEE3-3C3F-E642-18F2-B05EC6810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88DC8D-2869-220B-2750-5BDA52E560FF}"/>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385185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115B-04EE-35FF-8AD8-5F54E0356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7A2AE2-00E1-7271-F897-CB8DF5241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49C7A8-44EC-8231-5BF8-91550ABE9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3E76F-F6C2-CC8A-2D24-A6711374ACE6}"/>
              </a:ext>
            </a:extLst>
          </p:cNvPr>
          <p:cNvSpPr>
            <a:spLocks noGrp="1"/>
          </p:cNvSpPr>
          <p:nvPr>
            <p:ph type="dt" sz="half" idx="10"/>
          </p:nvPr>
        </p:nvSpPr>
        <p:spPr/>
        <p:txBody>
          <a:bodyPr/>
          <a:lstStyle/>
          <a:p>
            <a:fld id="{C3FE25C0-37FA-4F06-ACA8-F20D1AD44655}" type="datetimeFigureOut">
              <a:rPr lang="en-GB" smtClean="0"/>
              <a:t>06/06/2024</a:t>
            </a:fld>
            <a:endParaRPr lang="en-GB"/>
          </a:p>
        </p:txBody>
      </p:sp>
      <p:sp>
        <p:nvSpPr>
          <p:cNvPr id="6" name="Footer Placeholder 5">
            <a:extLst>
              <a:ext uri="{FF2B5EF4-FFF2-40B4-BE49-F238E27FC236}">
                <a16:creationId xmlns:a16="http://schemas.microsoft.com/office/drawing/2014/main" id="{102A7F7C-E893-1602-BFCC-ACC12B35A7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A7C4EA-D558-207A-651D-74D8ED52CEC6}"/>
              </a:ext>
            </a:extLst>
          </p:cNvPr>
          <p:cNvSpPr>
            <a:spLocks noGrp="1"/>
          </p:cNvSpPr>
          <p:nvPr>
            <p:ph type="sldNum" sz="quarter" idx="12"/>
          </p:nvPr>
        </p:nvSpPr>
        <p:spPr/>
        <p:txBody>
          <a:bodyPr/>
          <a:lstStyle/>
          <a:p>
            <a:fld id="{EAE1A2A3-F71A-4D75-AEC8-37146A7E40DD}" type="slidenum">
              <a:rPr lang="en-GB" smtClean="0"/>
              <a:t>‹#›</a:t>
            </a:fld>
            <a:endParaRPr lang="en-GB"/>
          </a:p>
        </p:txBody>
      </p:sp>
    </p:spTree>
    <p:extLst>
      <p:ext uri="{BB962C8B-B14F-4D97-AF65-F5344CB8AC3E}">
        <p14:creationId xmlns:p14="http://schemas.microsoft.com/office/powerpoint/2010/main" val="209905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081BB4-7513-3B88-9D0D-729FBA65A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E3B7EB-C849-9C7F-73DE-E222CE8D7D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73D86-F949-8E4A-6623-41944A46A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E25C0-37FA-4F06-ACA8-F20D1AD44655}" type="datetimeFigureOut">
              <a:rPr lang="en-GB" smtClean="0"/>
              <a:t>06/06/2024</a:t>
            </a:fld>
            <a:endParaRPr lang="en-GB"/>
          </a:p>
        </p:txBody>
      </p:sp>
      <p:sp>
        <p:nvSpPr>
          <p:cNvPr id="5" name="Footer Placeholder 4">
            <a:extLst>
              <a:ext uri="{FF2B5EF4-FFF2-40B4-BE49-F238E27FC236}">
                <a16:creationId xmlns:a16="http://schemas.microsoft.com/office/drawing/2014/main" id="{8E4F9055-2E6A-4F5C-FC7F-A6542FF1B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609C66-D40E-3650-09A7-EB5322A9C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1A2A3-F71A-4D75-AEC8-37146A7E40DD}" type="slidenum">
              <a:rPr lang="en-GB" smtClean="0"/>
              <a:t>‹#›</a:t>
            </a:fld>
            <a:endParaRPr lang="en-GB"/>
          </a:p>
        </p:txBody>
      </p:sp>
    </p:spTree>
    <p:extLst>
      <p:ext uri="{BB962C8B-B14F-4D97-AF65-F5344CB8AC3E}">
        <p14:creationId xmlns:p14="http://schemas.microsoft.com/office/powerpoint/2010/main" val="2311575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mcpsychiatry.biomedcentral.com/articles/10.1186/s12888-015-0624-5#auth-Walter-Deberdt-Aff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mbscommunityservices.nhs.uk/docs/default-source/bedfordshire-childrens-services/Beds---ADHD---Comm-Paeds/adhd-medications---a-guide-for-healthcare-professionals.pdf?sfvrsn=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3469-CA92-3F83-BF16-54C5590557C3}"/>
              </a:ext>
            </a:extLst>
          </p:cNvPr>
          <p:cNvSpPr>
            <a:spLocks noGrp="1"/>
          </p:cNvSpPr>
          <p:nvPr>
            <p:ph type="ctrTitle"/>
          </p:nvPr>
        </p:nvSpPr>
        <p:spPr/>
        <p:txBody>
          <a:bodyPr/>
          <a:lstStyle/>
          <a:p>
            <a:r>
              <a:rPr lang="en-GB" dirty="0"/>
              <a:t>Diagnosis and Treatment of ADHD in Primary Care </a:t>
            </a:r>
          </a:p>
        </p:txBody>
      </p:sp>
      <p:sp>
        <p:nvSpPr>
          <p:cNvPr id="3" name="Subtitle 2">
            <a:extLst>
              <a:ext uri="{FF2B5EF4-FFF2-40B4-BE49-F238E27FC236}">
                <a16:creationId xmlns:a16="http://schemas.microsoft.com/office/drawing/2014/main" id="{EF66193D-7549-5F1C-D513-37F02257A917}"/>
              </a:ext>
            </a:extLst>
          </p:cNvPr>
          <p:cNvSpPr>
            <a:spLocks noGrp="1"/>
          </p:cNvSpPr>
          <p:nvPr>
            <p:ph type="subTitle" idx="1"/>
          </p:nvPr>
        </p:nvSpPr>
        <p:spPr>
          <a:xfrm>
            <a:off x="1524000" y="3992563"/>
            <a:ext cx="9144000" cy="1655762"/>
          </a:xfrm>
        </p:spPr>
        <p:txBody>
          <a:bodyPr>
            <a:normAutofit/>
          </a:bodyPr>
          <a:lstStyle/>
          <a:p>
            <a:r>
              <a:rPr lang="en-GB" sz="3600" dirty="0"/>
              <a:t>Looking to create a cadre of primary care prescribers to give patients the medication they need </a:t>
            </a:r>
          </a:p>
        </p:txBody>
      </p:sp>
    </p:spTree>
    <p:extLst>
      <p:ext uri="{BB962C8B-B14F-4D97-AF65-F5344CB8AC3E}">
        <p14:creationId xmlns:p14="http://schemas.microsoft.com/office/powerpoint/2010/main" val="4280001271"/>
      </p:ext>
    </p:extLst>
  </p:cSld>
  <p:clrMapOvr>
    <a:masterClrMapping/>
  </p:clrMapOvr>
  <mc:AlternateContent xmlns:mc="http://schemas.openxmlformats.org/markup-compatibility/2006">
    <mc:Choice xmlns:p14="http://schemas.microsoft.com/office/powerpoint/2010/main" Requires="p14">
      <p:transition spd="slow" p14:dur="2000" advTm="30264"/>
    </mc:Choice>
    <mc:Fallback>
      <p:transition spd="slow" advTm="302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5D7D-CFCC-80F8-AEE3-A9DE3B9C2600}"/>
              </a:ext>
            </a:extLst>
          </p:cNvPr>
          <p:cNvSpPr>
            <a:spLocks noGrp="1"/>
          </p:cNvSpPr>
          <p:nvPr>
            <p:ph type="title"/>
          </p:nvPr>
        </p:nvSpPr>
        <p:spPr/>
        <p:txBody>
          <a:bodyPr/>
          <a:lstStyle/>
          <a:p>
            <a:r>
              <a:rPr lang="en-GB" b="1" dirty="0"/>
              <a:t>ADHD – comorbidities 1 </a:t>
            </a:r>
          </a:p>
        </p:txBody>
      </p:sp>
      <p:sp>
        <p:nvSpPr>
          <p:cNvPr id="3" name="Content Placeholder 2">
            <a:extLst>
              <a:ext uri="{FF2B5EF4-FFF2-40B4-BE49-F238E27FC236}">
                <a16:creationId xmlns:a16="http://schemas.microsoft.com/office/drawing/2014/main" id="{BB9D6CCE-DB31-1307-DBE0-0D0ACC4F286B}"/>
              </a:ext>
            </a:extLst>
          </p:cNvPr>
          <p:cNvSpPr>
            <a:spLocks noGrp="1"/>
          </p:cNvSpPr>
          <p:nvPr>
            <p:ph idx="1"/>
          </p:nvPr>
        </p:nvSpPr>
        <p:spPr/>
        <p:txBody>
          <a:bodyPr>
            <a:normAutofit fontScale="92500"/>
          </a:bodyPr>
          <a:lstStyle/>
          <a:p>
            <a:r>
              <a:rPr lang="en-GB" dirty="0"/>
              <a:t>Usually occurs in conjunction with other illnesses  This is normal not the exception </a:t>
            </a:r>
          </a:p>
          <a:p>
            <a:r>
              <a:rPr lang="en-GB" dirty="0"/>
              <a:t>In ADHD patients </a:t>
            </a:r>
          </a:p>
          <a:p>
            <a:r>
              <a:rPr lang="en-GB" dirty="0"/>
              <a:t>30% will have anxiety and 30% depression </a:t>
            </a:r>
          </a:p>
          <a:p>
            <a:r>
              <a:rPr lang="en-GB" dirty="0"/>
              <a:t>Up to 30 % will have ASD </a:t>
            </a:r>
          </a:p>
          <a:p>
            <a:r>
              <a:rPr lang="en-GB" dirty="0"/>
              <a:t>30 % BPD, </a:t>
            </a:r>
          </a:p>
          <a:p>
            <a:r>
              <a:rPr lang="en-GB" dirty="0"/>
              <a:t>30 % a learning disability</a:t>
            </a:r>
          </a:p>
          <a:p>
            <a:r>
              <a:rPr lang="en-GB" dirty="0"/>
              <a:t>20% Conduct disorder </a:t>
            </a:r>
            <a:r>
              <a:rPr lang="en-GB" dirty="0" err="1"/>
              <a:t>esp</a:t>
            </a:r>
            <a:r>
              <a:rPr lang="en-GB" dirty="0"/>
              <a:t> in children, substance misuse in adolescents </a:t>
            </a:r>
          </a:p>
          <a:p>
            <a:r>
              <a:rPr lang="en-GB" dirty="0"/>
              <a:t>20% bipolar</a:t>
            </a:r>
          </a:p>
          <a:p>
            <a:endParaRPr lang="en-GB" dirty="0"/>
          </a:p>
        </p:txBody>
      </p:sp>
    </p:spTree>
    <p:extLst>
      <p:ext uri="{BB962C8B-B14F-4D97-AF65-F5344CB8AC3E}">
        <p14:creationId xmlns:p14="http://schemas.microsoft.com/office/powerpoint/2010/main" val="1403475882"/>
      </p:ext>
    </p:extLst>
  </p:cSld>
  <p:clrMapOvr>
    <a:masterClrMapping/>
  </p:clrMapOvr>
  <mc:AlternateContent xmlns:mc="http://schemas.openxmlformats.org/markup-compatibility/2006">
    <mc:Choice xmlns:p14="http://schemas.microsoft.com/office/powerpoint/2010/main" Requires="p14">
      <p:transition spd="slow" p14:dur="2000" advTm="64739"/>
    </mc:Choice>
    <mc:Fallback>
      <p:transition spd="slow" advTm="647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37C1-B768-16E7-8770-F88FED0D3D2C}"/>
              </a:ext>
            </a:extLst>
          </p:cNvPr>
          <p:cNvSpPr>
            <a:spLocks noGrp="1"/>
          </p:cNvSpPr>
          <p:nvPr>
            <p:ph type="title"/>
          </p:nvPr>
        </p:nvSpPr>
        <p:spPr/>
        <p:txBody>
          <a:bodyPr/>
          <a:lstStyle/>
          <a:p>
            <a:r>
              <a:rPr lang="en-GB" b="1" dirty="0"/>
              <a:t>Co morbidities – 2 ADHD found in psychiatric clinics</a:t>
            </a:r>
          </a:p>
        </p:txBody>
      </p:sp>
      <p:sp>
        <p:nvSpPr>
          <p:cNvPr id="3" name="Content Placeholder 2">
            <a:extLst>
              <a:ext uri="{FF2B5EF4-FFF2-40B4-BE49-F238E27FC236}">
                <a16:creationId xmlns:a16="http://schemas.microsoft.com/office/drawing/2014/main" id="{D280EF4D-B76D-5A60-431D-1A26DEE5005C}"/>
              </a:ext>
            </a:extLst>
          </p:cNvPr>
          <p:cNvSpPr>
            <a:spLocks noGrp="1"/>
          </p:cNvSpPr>
          <p:nvPr>
            <p:ph idx="1"/>
          </p:nvPr>
        </p:nvSpPr>
        <p:spPr/>
        <p:txBody>
          <a:bodyPr>
            <a:normAutofit/>
          </a:bodyPr>
          <a:lstStyle/>
          <a:p>
            <a:pPr algn="l"/>
            <a:r>
              <a:rPr lang="en-GB" b="1" i="0" dirty="0">
                <a:solidFill>
                  <a:srgbClr val="1B3051"/>
                </a:solidFill>
                <a:effectLst/>
                <a:latin typeface="Europa"/>
              </a:rPr>
              <a:t>Prevalence of ADHD in nonpsychotic adult psychiatric care (ADPSYC): A multinational cross-sectional study in Europe</a:t>
            </a:r>
          </a:p>
          <a:p>
            <a:pPr algn="l">
              <a:buFont typeface="Arial" panose="020B0604020202020204" pitchFamily="34" charset="0"/>
              <a:buChar char="•"/>
            </a:pPr>
            <a:r>
              <a:rPr lang="en-GB" b="0" i="0" dirty="0">
                <a:solidFill>
                  <a:srgbClr val="004B83"/>
                </a:solidFill>
                <a:effectLst/>
                <a:latin typeface="-apple-system"/>
                <a:hlinkClick r:id="rId3"/>
              </a:rPr>
              <a:t>Walter </a:t>
            </a:r>
            <a:r>
              <a:rPr lang="en-GB" b="0" i="0" dirty="0" err="1">
                <a:solidFill>
                  <a:srgbClr val="004B83"/>
                </a:solidFill>
                <a:effectLst/>
                <a:latin typeface="-apple-system"/>
                <a:hlinkClick r:id="rId3"/>
              </a:rPr>
              <a:t>Deberdt</a:t>
            </a:r>
            <a:r>
              <a:rPr lang="en-GB" b="0" i="0" dirty="0">
                <a:solidFill>
                  <a:srgbClr val="333333"/>
                </a:solidFill>
                <a:effectLst/>
                <a:latin typeface="-apple-system"/>
              </a:rPr>
              <a:t>, et al </a:t>
            </a:r>
          </a:p>
          <a:p>
            <a:r>
              <a:rPr lang="en-GB" dirty="0"/>
              <a:t>Up to 20 % of patients seen in clinic have undiagnosed ADHD </a:t>
            </a:r>
          </a:p>
        </p:txBody>
      </p:sp>
    </p:spTree>
    <p:extLst>
      <p:ext uri="{BB962C8B-B14F-4D97-AF65-F5344CB8AC3E}">
        <p14:creationId xmlns:p14="http://schemas.microsoft.com/office/powerpoint/2010/main" val="773452341"/>
      </p:ext>
    </p:extLst>
  </p:cSld>
  <p:clrMapOvr>
    <a:masterClrMapping/>
  </p:clrMapOvr>
  <mc:AlternateContent xmlns:mc="http://schemas.openxmlformats.org/markup-compatibility/2006">
    <mc:Choice xmlns:p14="http://schemas.microsoft.com/office/powerpoint/2010/main" Requires="p14">
      <p:transition spd="slow" p14:dur="2000" advTm="32979"/>
    </mc:Choice>
    <mc:Fallback>
      <p:transition spd="slow" advTm="329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8FC7-8FC1-34F6-1A06-18384892F0BF}"/>
              </a:ext>
            </a:extLst>
          </p:cNvPr>
          <p:cNvSpPr>
            <a:spLocks noGrp="1"/>
          </p:cNvSpPr>
          <p:nvPr>
            <p:ph type="title"/>
          </p:nvPr>
        </p:nvSpPr>
        <p:spPr/>
        <p:txBody>
          <a:bodyPr/>
          <a:lstStyle/>
          <a:p>
            <a:r>
              <a:rPr lang="en-GB" b="1" dirty="0"/>
              <a:t>ADHD across the Lifespan</a:t>
            </a:r>
          </a:p>
        </p:txBody>
      </p:sp>
      <p:pic>
        <p:nvPicPr>
          <p:cNvPr id="5" name="Content Placeholder 4">
            <a:extLst>
              <a:ext uri="{FF2B5EF4-FFF2-40B4-BE49-F238E27FC236}">
                <a16:creationId xmlns:a16="http://schemas.microsoft.com/office/drawing/2014/main" id="{68F82596-E025-02A0-CF24-C7A36927E090}"/>
              </a:ext>
            </a:extLst>
          </p:cNvPr>
          <p:cNvPicPr>
            <a:picLocks noGrp="1" noChangeAspect="1"/>
          </p:cNvPicPr>
          <p:nvPr>
            <p:ph idx="1"/>
          </p:nvPr>
        </p:nvPicPr>
        <p:blipFill>
          <a:blip r:embed="rId3"/>
          <a:stretch>
            <a:fillRect/>
          </a:stretch>
        </p:blipFill>
        <p:spPr>
          <a:xfrm>
            <a:off x="1932709" y="1520340"/>
            <a:ext cx="7192664" cy="4286194"/>
          </a:xfrm>
        </p:spPr>
      </p:pic>
    </p:spTree>
    <p:extLst>
      <p:ext uri="{BB962C8B-B14F-4D97-AF65-F5344CB8AC3E}">
        <p14:creationId xmlns:p14="http://schemas.microsoft.com/office/powerpoint/2010/main" val="4247673969"/>
      </p:ext>
    </p:extLst>
  </p:cSld>
  <p:clrMapOvr>
    <a:masterClrMapping/>
  </p:clrMapOvr>
  <mc:AlternateContent xmlns:mc="http://schemas.openxmlformats.org/markup-compatibility/2006">
    <mc:Choice xmlns:p14="http://schemas.microsoft.com/office/powerpoint/2010/main" Requires="p14">
      <p:transition spd="slow" p14:dur="2000" advTm="40466"/>
    </mc:Choice>
    <mc:Fallback>
      <p:transition spd="slow" advTm="404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16FE-837B-7832-6BAC-1AEA5CC46981}"/>
              </a:ext>
            </a:extLst>
          </p:cNvPr>
          <p:cNvSpPr>
            <a:spLocks noGrp="1"/>
          </p:cNvSpPr>
          <p:nvPr>
            <p:ph type="title"/>
          </p:nvPr>
        </p:nvSpPr>
        <p:spPr/>
        <p:txBody>
          <a:bodyPr/>
          <a:lstStyle/>
          <a:p>
            <a:r>
              <a:rPr lang="en-US" dirty="0"/>
              <a:t>Other issues </a:t>
            </a:r>
            <a:endParaRPr lang="en-GB" dirty="0"/>
          </a:p>
        </p:txBody>
      </p:sp>
      <p:sp>
        <p:nvSpPr>
          <p:cNvPr id="3" name="Content Placeholder 2">
            <a:extLst>
              <a:ext uri="{FF2B5EF4-FFF2-40B4-BE49-F238E27FC236}">
                <a16:creationId xmlns:a16="http://schemas.microsoft.com/office/drawing/2014/main" id="{2AABE938-33DD-92A5-71DB-387002B5D130}"/>
              </a:ext>
            </a:extLst>
          </p:cNvPr>
          <p:cNvSpPr>
            <a:spLocks noGrp="1"/>
          </p:cNvSpPr>
          <p:nvPr>
            <p:ph idx="1"/>
          </p:nvPr>
        </p:nvSpPr>
        <p:spPr/>
        <p:txBody>
          <a:bodyPr>
            <a:normAutofit fontScale="85000" lnSpcReduction="20000"/>
          </a:bodyPr>
          <a:lstStyle/>
          <a:p>
            <a:pPr>
              <a:lnSpc>
                <a:spcPct val="107000"/>
              </a:lnSpc>
              <a:spcAft>
                <a:spcPts val="800"/>
              </a:spcAft>
            </a:pPr>
            <a:r>
              <a:rPr lang="en-GB" sz="5000" kern="100" dirty="0">
                <a:effectLst/>
                <a:latin typeface="Calibri" panose="020F0502020204030204" pitchFamily="34" charset="0"/>
                <a:ea typeface="Calibri" panose="020F0502020204030204" pitchFamily="34" charset="0"/>
                <a:cs typeface="Times New Roman" panose="02020603050405020304" pitchFamily="18" charset="0"/>
              </a:rPr>
              <a:t>Accidents and risks </a:t>
            </a:r>
          </a:p>
          <a:p>
            <a:pPr>
              <a:lnSpc>
                <a:spcPct val="107000"/>
              </a:lnSpc>
              <a:spcAft>
                <a:spcPts val="800"/>
              </a:spcAft>
            </a:pPr>
            <a:r>
              <a:rPr lang="en-GB" sz="5000" kern="100" dirty="0">
                <a:effectLst/>
                <a:latin typeface="Calibri" panose="020F0502020204030204" pitchFamily="34" charset="0"/>
                <a:ea typeface="Calibri" panose="020F0502020204030204" pitchFamily="34" charset="0"/>
                <a:cs typeface="Times New Roman" panose="02020603050405020304" pitchFamily="18" charset="0"/>
              </a:rPr>
              <a:t>Driving </a:t>
            </a:r>
          </a:p>
          <a:p>
            <a:pPr>
              <a:lnSpc>
                <a:spcPct val="107000"/>
              </a:lnSpc>
              <a:spcAft>
                <a:spcPts val="800"/>
              </a:spcAft>
            </a:pPr>
            <a:r>
              <a:rPr lang="en-GB" sz="5000" kern="100" dirty="0">
                <a:effectLst/>
                <a:latin typeface="Calibri" panose="020F0502020204030204" pitchFamily="34" charset="0"/>
                <a:ea typeface="Calibri" panose="020F0502020204030204" pitchFamily="34" charset="0"/>
                <a:cs typeface="Times New Roman" panose="02020603050405020304" pitchFamily="18" charset="0"/>
              </a:rPr>
              <a:t>Brain damage – accidents – less responsive to Rx</a:t>
            </a:r>
          </a:p>
          <a:p>
            <a:pPr marL="0" indent="0">
              <a:lnSpc>
                <a:spcPct val="107000"/>
              </a:lnSpc>
              <a:spcAft>
                <a:spcPts val="800"/>
              </a:spcAft>
              <a:buNone/>
            </a:pPr>
            <a:r>
              <a:rPr lang="en-GB" sz="96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219695627"/>
      </p:ext>
    </p:extLst>
  </p:cSld>
  <p:clrMapOvr>
    <a:masterClrMapping/>
  </p:clrMapOvr>
  <mc:AlternateContent xmlns:mc="http://schemas.openxmlformats.org/markup-compatibility/2006">
    <mc:Choice xmlns:p14="http://schemas.microsoft.com/office/powerpoint/2010/main" Requires="p14">
      <p:transition spd="slow" p14:dur="2000" advTm="17925"/>
    </mc:Choice>
    <mc:Fallback>
      <p:transition spd="slow" advTm="179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16FE-837B-7832-6BAC-1AEA5CC46981}"/>
              </a:ext>
            </a:extLst>
          </p:cNvPr>
          <p:cNvSpPr>
            <a:spLocks noGrp="1"/>
          </p:cNvSpPr>
          <p:nvPr>
            <p:ph type="title"/>
          </p:nvPr>
        </p:nvSpPr>
        <p:spPr/>
        <p:txBody>
          <a:bodyPr/>
          <a:lstStyle/>
          <a:p>
            <a:r>
              <a:rPr lang="en-GB" b="1" dirty="0"/>
              <a:t>Treatment - Psychosocial</a:t>
            </a:r>
          </a:p>
        </p:txBody>
      </p:sp>
      <p:sp>
        <p:nvSpPr>
          <p:cNvPr id="3" name="Content Placeholder 2">
            <a:extLst>
              <a:ext uri="{FF2B5EF4-FFF2-40B4-BE49-F238E27FC236}">
                <a16:creationId xmlns:a16="http://schemas.microsoft.com/office/drawing/2014/main" id="{2AABE938-33DD-92A5-71DB-387002B5D130}"/>
              </a:ext>
            </a:extLst>
          </p:cNvPr>
          <p:cNvSpPr>
            <a:spLocks noGrp="1"/>
          </p:cNvSpPr>
          <p:nvPr>
            <p:ph idx="1"/>
          </p:nvPr>
        </p:nvSpPr>
        <p:spPr/>
        <p:txBody>
          <a:bodyPr>
            <a:normAutofit/>
          </a:bodyPr>
          <a:lstStyle/>
          <a:p>
            <a:pPr>
              <a:lnSpc>
                <a:spcPct val="107000"/>
              </a:lnSpc>
              <a:spcAft>
                <a:spcPts val="800"/>
              </a:spcAft>
            </a:pP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Individual</a:t>
            </a:r>
          </a:p>
          <a:p>
            <a:pPr>
              <a:lnSpc>
                <a:spcPct val="107000"/>
              </a:lnSpc>
              <a:spcAft>
                <a:spcPts val="800"/>
              </a:spcAft>
            </a:pP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Environmental – school and workplace</a:t>
            </a:r>
          </a:p>
          <a:p>
            <a:endParaRPr lang="en-GB" dirty="0"/>
          </a:p>
        </p:txBody>
      </p:sp>
    </p:spTree>
    <p:extLst>
      <p:ext uri="{BB962C8B-B14F-4D97-AF65-F5344CB8AC3E}">
        <p14:creationId xmlns:p14="http://schemas.microsoft.com/office/powerpoint/2010/main" val="964183427"/>
      </p:ext>
    </p:extLst>
  </p:cSld>
  <p:clrMapOvr>
    <a:masterClrMapping/>
  </p:clrMapOvr>
  <mc:AlternateContent xmlns:mc="http://schemas.openxmlformats.org/markup-compatibility/2006">
    <mc:Choice xmlns:p14="http://schemas.microsoft.com/office/powerpoint/2010/main" Requires="p14">
      <p:transition spd="slow" p14:dur="2000" advTm="10487"/>
    </mc:Choice>
    <mc:Fallback>
      <p:transition spd="slow" advTm="1048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16FE-837B-7832-6BAC-1AEA5CC46981}"/>
              </a:ext>
            </a:extLst>
          </p:cNvPr>
          <p:cNvSpPr>
            <a:spLocks noGrp="1"/>
          </p:cNvSpPr>
          <p:nvPr>
            <p:ph type="title"/>
          </p:nvPr>
        </p:nvSpPr>
        <p:spPr/>
        <p:txBody>
          <a:bodyPr/>
          <a:lstStyle/>
          <a:p>
            <a:r>
              <a:rPr lang="en-GB" b="1" dirty="0"/>
              <a:t>Treatment - medication</a:t>
            </a:r>
          </a:p>
        </p:txBody>
      </p:sp>
      <p:sp>
        <p:nvSpPr>
          <p:cNvPr id="3" name="Content Placeholder 2">
            <a:extLst>
              <a:ext uri="{FF2B5EF4-FFF2-40B4-BE49-F238E27FC236}">
                <a16:creationId xmlns:a16="http://schemas.microsoft.com/office/drawing/2014/main" id="{2AABE938-33DD-92A5-71DB-387002B5D130}"/>
              </a:ext>
            </a:extLst>
          </p:cNvPr>
          <p:cNvSpPr>
            <a:spLocks noGrp="1"/>
          </p:cNvSpPr>
          <p:nvPr>
            <p:ph idx="1"/>
          </p:nvPr>
        </p:nvSpPr>
        <p:spPr/>
        <p:txBody>
          <a:bodyPr/>
          <a:lstStyle/>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Medication </a:t>
            </a:r>
          </a:p>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Key element of what we can add This is what </a:t>
            </a:r>
            <a:r>
              <a:rPr lang="en-GB" kern="100" dirty="0">
                <a:latin typeface="Calibri" panose="020F0502020204030204" pitchFamily="34" charset="0"/>
                <a:ea typeface="Calibri" panose="020F0502020204030204" pitchFamily="34" charset="0"/>
                <a:cs typeface="Times New Roman" panose="02020603050405020304" pitchFamily="18" charset="0"/>
              </a:rPr>
              <a:t>prescribers</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 are for and medication is the single biggest treatment benefit we as prescribers can offer </a:t>
            </a:r>
          </a:p>
          <a:p>
            <a:r>
              <a:rPr lang="en-GB" dirty="0"/>
              <a:t>No age specific criteria and no max age  </a:t>
            </a:r>
          </a:p>
          <a:p>
            <a:r>
              <a:rPr lang="en-GB" dirty="0"/>
              <a:t>Pregnancy – unknown but is done with specialist advice</a:t>
            </a:r>
          </a:p>
          <a:p>
            <a:r>
              <a:rPr lang="en-GB" dirty="0"/>
              <a:t>Children can be treated from 5 or sometimes younger </a:t>
            </a:r>
          </a:p>
        </p:txBody>
      </p:sp>
    </p:spTree>
    <p:extLst>
      <p:ext uri="{BB962C8B-B14F-4D97-AF65-F5344CB8AC3E}">
        <p14:creationId xmlns:p14="http://schemas.microsoft.com/office/powerpoint/2010/main" val="2921570466"/>
      </p:ext>
    </p:extLst>
  </p:cSld>
  <p:clrMapOvr>
    <a:masterClrMapping/>
  </p:clrMapOvr>
  <mc:AlternateContent xmlns:mc="http://schemas.openxmlformats.org/markup-compatibility/2006">
    <mc:Choice xmlns:p14="http://schemas.microsoft.com/office/powerpoint/2010/main" Requires="p14">
      <p:transition spd="slow" p14:dur="2000" advTm="39016"/>
    </mc:Choice>
    <mc:Fallback>
      <p:transition spd="slow" advTm="390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16FE-837B-7832-6BAC-1AEA5CC46981}"/>
              </a:ext>
            </a:extLst>
          </p:cNvPr>
          <p:cNvSpPr>
            <a:spLocks noGrp="1"/>
          </p:cNvSpPr>
          <p:nvPr>
            <p:ph type="title"/>
          </p:nvPr>
        </p:nvSpPr>
        <p:spPr/>
        <p:txBody>
          <a:bodyPr/>
          <a:lstStyle/>
          <a:p>
            <a:r>
              <a:rPr lang="en-GB" dirty="0"/>
              <a:t>Medication 2</a:t>
            </a:r>
          </a:p>
        </p:txBody>
      </p:sp>
      <p:sp>
        <p:nvSpPr>
          <p:cNvPr id="3" name="Content Placeholder 2">
            <a:extLst>
              <a:ext uri="{FF2B5EF4-FFF2-40B4-BE49-F238E27FC236}">
                <a16:creationId xmlns:a16="http://schemas.microsoft.com/office/drawing/2014/main" id="{2AABE938-33DD-92A5-71DB-387002B5D130}"/>
              </a:ext>
            </a:extLst>
          </p:cNvPr>
          <p:cNvSpPr>
            <a:spLocks noGrp="1"/>
          </p:cNvSpPr>
          <p:nvPr>
            <p:ph idx="1"/>
          </p:nvPr>
        </p:nvSpPr>
        <p:spPr/>
        <p:txBody>
          <a:bodyPr/>
          <a:lstStyle/>
          <a:p>
            <a:r>
              <a:rPr lang="en-GB" dirty="0"/>
              <a:t>First line Stimulants</a:t>
            </a:r>
          </a:p>
          <a:p>
            <a:r>
              <a:rPr lang="en-GB" dirty="0"/>
              <a:t>Second line non stimulants</a:t>
            </a:r>
          </a:p>
          <a:p>
            <a:r>
              <a:rPr lang="en-GB" dirty="0"/>
              <a:t>Third line  - Rare ones</a:t>
            </a:r>
          </a:p>
          <a:p>
            <a:endParaRPr lang="en-GB" dirty="0"/>
          </a:p>
          <a:p>
            <a:r>
              <a:rPr lang="en-GB" dirty="0"/>
              <a:t>Excellent advice about when in the day to start and how long the drug effect is wanted for are in the CADDRA guidelines </a:t>
            </a:r>
          </a:p>
          <a:p>
            <a:r>
              <a:rPr lang="en-GB" dirty="0"/>
              <a:t>Treat the most severe co morbidity first </a:t>
            </a:r>
          </a:p>
          <a:p>
            <a:r>
              <a:rPr lang="en-GB" dirty="0"/>
              <a:t>Blood pressure rising is the most significant side effect to monitor for</a:t>
            </a:r>
          </a:p>
        </p:txBody>
      </p:sp>
    </p:spTree>
    <p:extLst>
      <p:ext uri="{BB962C8B-B14F-4D97-AF65-F5344CB8AC3E}">
        <p14:creationId xmlns:p14="http://schemas.microsoft.com/office/powerpoint/2010/main" val="3511117605"/>
      </p:ext>
    </p:extLst>
  </p:cSld>
  <p:clrMapOvr>
    <a:masterClrMapping/>
  </p:clrMapOvr>
  <mc:AlternateContent xmlns:mc="http://schemas.openxmlformats.org/markup-compatibility/2006">
    <mc:Choice xmlns:p14="http://schemas.microsoft.com/office/powerpoint/2010/main" Requires="p14">
      <p:transition spd="slow" p14:dur="2000" advTm="17305"/>
    </mc:Choice>
    <mc:Fallback>
      <p:transition spd="slow" advTm="1730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B6F2-191C-6695-2AC2-8128D0C6F918}"/>
              </a:ext>
            </a:extLst>
          </p:cNvPr>
          <p:cNvSpPr>
            <a:spLocks noGrp="1"/>
          </p:cNvSpPr>
          <p:nvPr>
            <p:ph type="title"/>
          </p:nvPr>
        </p:nvSpPr>
        <p:spPr/>
        <p:txBody>
          <a:bodyPr/>
          <a:lstStyle/>
          <a:p>
            <a:r>
              <a:rPr lang="en-GB" dirty="0"/>
              <a:t>Medication 3 </a:t>
            </a:r>
          </a:p>
        </p:txBody>
      </p:sp>
      <p:sp>
        <p:nvSpPr>
          <p:cNvPr id="3" name="Content Placeholder 2">
            <a:extLst>
              <a:ext uri="{FF2B5EF4-FFF2-40B4-BE49-F238E27FC236}">
                <a16:creationId xmlns:a16="http://schemas.microsoft.com/office/drawing/2014/main" id="{50C296E8-71E6-0B4D-E84E-482310BB77A7}"/>
              </a:ext>
            </a:extLst>
          </p:cNvPr>
          <p:cNvSpPr>
            <a:spLocks noGrp="1"/>
          </p:cNvSpPr>
          <p:nvPr>
            <p:ph idx="1"/>
          </p:nvPr>
        </p:nvSpPr>
        <p:spPr/>
        <p:txBody>
          <a:bodyPr/>
          <a:lstStyle/>
          <a:p>
            <a:r>
              <a:rPr lang="en-GB" dirty="0"/>
              <a:t>The real precautions</a:t>
            </a:r>
          </a:p>
          <a:p>
            <a:r>
              <a:rPr lang="en-GB" dirty="0"/>
              <a:t>Bipolar</a:t>
            </a:r>
          </a:p>
          <a:p>
            <a:r>
              <a:rPr lang="en-GB" dirty="0"/>
              <a:t>Cardiac disease</a:t>
            </a:r>
          </a:p>
          <a:p>
            <a:r>
              <a:rPr lang="en-GB" dirty="0"/>
              <a:t>Psychosis </a:t>
            </a:r>
          </a:p>
          <a:p>
            <a:r>
              <a:rPr lang="en-GB" dirty="0"/>
              <a:t>Pregnancy and lactation </a:t>
            </a:r>
          </a:p>
          <a:p>
            <a:r>
              <a:rPr lang="en-GB" b="1" dirty="0"/>
              <a:t>Contraindications</a:t>
            </a:r>
            <a:r>
              <a:rPr lang="en-GB" dirty="0"/>
              <a:t> </a:t>
            </a:r>
          </a:p>
          <a:p>
            <a:r>
              <a:rPr lang="en-GB" dirty="0"/>
              <a:t>Allergy</a:t>
            </a:r>
          </a:p>
          <a:p>
            <a:r>
              <a:rPr lang="en-GB" dirty="0"/>
              <a:t>MAOI within 14 days </a:t>
            </a:r>
          </a:p>
        </p:txBody>
      </p:sp>
    </p:spTree>
    <p:extLst>
      <p:ext uri="{BB962C8B-B14F-4D97-AF65-F5344CB8AC3E}">
        <p14:creationId xmlns:p14="http://schemas.microsoft.com/office/powerpoint/2010/main" val="105913407"/>
      </p:ext>
    </p:extLst>
  </p:cSld>
  <p:clrMapOvr>
    <a:masterClrMapping/>
  </p:clrMapOvr>
  <mc:AlternateContent xmlns:mc="http://schemas.openxmlformats.org/markup-compatibility/2006">
    <mc:Choice xmlns:p14="http://schemas.microsoft.com/office/powerpoint/2010/main" Requires="p14">
      <p:transition spd="slow" p14:dur="2000" advTm="12963"/>
    </mc:Choice>
    <mc:Fallback>
      <p:transition spd="slow" advTm="1296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01BE-4D46-EC4C-145A-09B5E05797B0}"/>
              </a:ext>
            </a:extLst>
          </p:cNvPr>
          <p:cNvSpPr>
            <a:spLocks noGrp="1"/>
          </p:cNvSpPr>
          <p:nvPr>
            <p:ph type="title"/>
          </p:nvPr>
        </p:nvSpPr>
        <p:spPr/>
        <p:txBody>
          <a:bodyPr/>
          <a:lstStyle/>
          <a:p>
            <a:r>
              <a:rPr lang="en-GB" dirty="0"/>
              <a:t>Medication specifics – 4 – Stimulants </a:t>
            </a:r>
          </a:p>
        </p:txBody>
      </p:sp>
      <p:sp>
        <p:nvSpPr>
          <p:cNvPr id="3" name="Content Placeholder 2">
            <a:extLst>
              <a:ext uri="{FF2B5EF4-FFF2-40B4-BE49-F238E27FC236}">
                <a16:creationId xmlns:a16="http://schemas.microsoft.com/office/drawing/2014/main" id="{553371CC-EAE0-AF29-A8FD-E2D9BD06F037}"/>
              </a:ext>
            </a:extLst>
          </p:cNvPr>
          <p:cNvSpPr>
            <a:spLocks noGrp="1"/>
          </p:cNvSpPr>
          <p:nvPr>
            <p:ph idx="1"/>
          </p:nvPr>
        </p:nvSpPr>
        <p:spPr/>
        <p:txBody>
          <a:bodyPr/>
          <a:lstStyle/>
          <a:p>
            <a:r>
              <a:rPr lang="en-GB" dirty="0"/>
              <a:t>Amazing High response rate </a:t>
            </a:r>
          </a:p>
          <a:p>
            <a:r>
              <a:rPr lang="en-GB" dirty="0"/>
              <a:t>Safe</a:t>
            </a:r>
          </a:p>
          <a:p>
            <a:r>
              <a:rPr lang="en-GB" dirty="0"/>
              <a:t>Long acting – safer and better compliance</a:t>
            </a:r>
          </a:p>
          <a:p>
            <a:r>
              <a:rPr lang="en-GB" dirty="0"/>
              <a:t>Are </a:t>
            </a:r>
          </a:p>
          <a:p>
            <a:r>
              <a:rPr lang="en-GB" dirty="0"/>
              <a:t>Des Lis Amphetamine – </a:t>
            </a:r>
            <a:r>
              <a:rPr lang="en-GB" dirty="0" err="1"/>
              <a:t>Elvance</a:t>
            </a:r>
            <a:endParaRPr lang="en-GB" dirty="0"/>
          </a:p>
          <a:p>
            <a:r>
              <a:rPr lang="en-GB" dirty="0"/>
              <a:t>Methylphenidate – </a:t>
            </a:r>
            <a:r>
              <a:rPr lang="en-GB" dirty="0" err="1"/>
              <a:t>Concerta</a:t>
            </a:r>
            <a:r>
              <a:rPr lang="en-GB" dirty="0"/>
              <a:t>, </a:t>
            </a:r>
            <a:r>
              <a:rPr lang="en-GB" dirty="0" err="1"/>
              <a:t>Medikinet</a:t>
            </a:r>
            <a:r>
              <a:rPr lang="en-GB" dirty="0"/>
              <a:t> </a:t>
            </a:r>
            <a:r>
              <a:rPr lang="en-GB" dirty="0" err="1"/>
              <a:t>el</a:t>
            </a:r>
            <a:r>
              <a:rPr lang="en-GB" dirty="0"/>
              <a:t> al  Capsules 20 mg and tabs 18mg </a:t>
            </a:r>
          </a:p>
        </p:txBody>
      </p:sp>
    </p:spTree>
    <p:extLst>
      <p:ext uri="{BB962C8B-B14F-4D97-AF65-F5344CB8AC3E}">
        <p14:creationId xmlns:p14="http://schemas.microsoft.com/office/powerpoint/2010/main" val="104871842"/>
      </p:ext>
    </p:extLst>
  </p:cSld>
  <p:clrMapOvr>
    <a:masterClrMapping/>
  </p:clrMapOvr>
  <mc:AlternateContent xmlns:mc="http://schemas.openxmlformats.org/markup-compatibility/2006">
    <mc:Choice xmlns:p14="http://schemas.microsoft.com/office/powerpoint/2010/main" Requires="p14">
      <p:transition spd="slow" p14:dur="2000" advTm="34458"/>
    </mc:Choice>
    <mc:Fallback>
      <p:transition spd="slow" advTm="3445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06-46CE-57EA-F72B-6A7E3B40C165}"/>
              </a:ext>
            </a:extLst>
          </p:cNvPr>
          <p:cNvSpPr>
            <a:spLocks noGrp="1"/>
          </p:cNvSpPr>
          <p:nvPr>
            <p:ph type="title"/>
          </p:nvPr>
        </p:nvSpPr>
        <p:spPr/>
        <p:txBody>
          <a:bodyPr/>
          <a:lstStyle/>
          <a:p>
            <a:r>
              <a:rPr lang="en-GB" b="1" dirty="0"/>
              <a:t>Medication</a:t>
            </a:r>
            <a:r>
              <a:rPr lang="en-GB" dirty="0"/>
              <a:t> </a:t>
            </a:r>
            <a:r>
              <a:rPr lang="en-GB" b="1" dirty="0"/>
              <a:t>specifics</a:t>
            </a:r>
          </a:p>
        </p:txBody>
      </p:sp>
      <p:sp>
        <p:nvSpPr>
          <p:cNvPr id="4" name="TextBox 3">
            <a:extLst>
              <a:ext uri="{FF2B5EF4-FFF2-40B4-BE49-F238E27FC236}">
                <a16:creationId xmlns:a16="http://schemas.microsoft.com/office/drawing/2014/main" id="{903C5184-12C1-97F4-E20C-F16945B70A61}"/>
              </a:ext>
            </a:extLst>
          </p:cNvPr>
          <p:cNvSpPr txBox="1"/>
          <p:nvPr/>
        </p:nvSpPr>
        <p:spPr>
          <a:xfrm>
            <a:off x="1378527" y="2228671"/>
            <a:ext cx="9434945" cy="2400657"/>
          </a:xfrm>
          <a:prstGeom prst="rect">
            <a:avLst/>
          </a:prstGeom>
          <a:noFill/>
        </p:spPr>
        <p:txBody>
          <a:bodyPr wrap="square">
            <a:spAutoFit/>
          </a:bodyPr>
          <a:lstStyle/>
          <a:p>
            <a:endParaRPr lang="en-GB" dirty="0"/>
          </a:p>
          <a:p>
            <a:r>
              <a:rPr lang="en-GB" sz="4400" dirty="0">
                <a:hlinkClick r:id="rId3"/>
              </a:rPr>
              <a:t>adhd-medications---a-guide-for-healthcare-professionals.pdf (cambscommunityservices.nhs.uk)</a:t>
            </a:r>
            <a:endParaRPr lang="en-GB" sz="4400" b="1" dirty="0"/>
          </a:p>
        </p:txBody>
      </p:sp>
    </p:spTree>
    <p:extLst>
      <p:ext uri="{BB962C8B-B14F-4D97-AF65-F5344CB8AC3E}">
        <p14:creationId xmlns:p14="http://schemas.microsoft.com/office/powerpoint/2010/main" val="2389802706"/>
      </p:ext>
    </p:extLst>
  </p:cSld>
  <p:clrMapOvr>
    <a:masterClrMapping/>
  </p:clrMapOvr>
  <mc:AlternateContent xmlns:mc="http://schemas.openxmlformats.org/markup-compatibility/2006">
    <mc:Choice xmlns:p14="http://schemas.microsoft.com/office/powerpoint/2010/main" Requires="p14">
      <p:transition spd="slow" p14:dur="2000" advTm="5451"/>
    </mc:Choice>
    <mc:Fallback>
      <p:transition spd="slow" advTm="54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FFC7-1075-1283-4BC8-1A3709BC822F}"/>
              </a:ext>
            </a:extLst>
          </p:cNvPr>
          <p:cNvSpPr>
            <a:spLocks noGrp="1"/>
          </p:cNvSpPr>
          <p:nvPr>
            <p:ph type="title"/>
          </p:nvPr>
        </p:nvSpPr>
        <p:spPr/>
        <p:txBody>
          <a:bodyPr/>
          <a:lstStyle/>
          <a:p>
            <a:r>
              <a:rPr lang="en-US" dirty="0"/>
              <a:t>Personal investment</a:t>
            </a:r>
            <a:endParaRPr lang="en-GB" dirty="0"/>
          </a:p>
        </p:txBody>
      </p:sp>
      <p:sp>
        <p:nvSpPr>
          <p:cNvPr id="3" name="Content Placeholder 2">
            <a:extLst>
              <a:ext uri="{FF2B5EF4-FFF2-40B4-BE49-F238E27FC236}">
                <a16:creationId xmlns:a16="http://schemas.microsoft.com/office/drawing/2014/main" id="{0522FF12-04FA-A9C1-9120-F6AE87D802A5}"/>
              </a:ext>
            </a:extLst>
          </p:cNvPr>
          <p:cNvSpPr>
            <a:spLocks noGrp="1"/>
          </p:cNvSpPr>
          <p:nvPr>
            <p:ph idx="1"/>
          </p:nvPr>
        </p:nvSpPr>
        <p:spPr/>
        <p:txBody>
          <a:bodyPr/>
          <a:lstStyle/>
          <a:p>
            <a:r>
              <a:rPr lang="en-US" dirty="0"/>
              <a:t>Partner at LHGP till 2017 -  classic ASD masking meltdown </a:t>
            </a:r>
          </a:p>
          <a:p>
            <a:r>
              <a:rPr lang="en-US" dirty="0"/>
              <a:t>Went to my GP asking for an ADHD assessment in 2013</a:t>
            </a:r>
          </a:p>
          <a:p>
            <a:r>
              <a:rPr lang="en-US" dirty="0"/>
              <a:t>My appointment at SLAM arrived in 2019 </a:t>
            </a:r>
          </a:p>
          <a:p>
            <a:r>
              <a:rPr lang="en-US" dirty="0"/>
              <a:t>Diagnosed privately Au-ADHD 2018 but it cost me £2000</a:t>
            </a:r>
          </a:p>
          <a:p>
            <a:r>
              <a:rPr lang="en-US" dirty="0"/>
              <a:t>Take 20 mg methylphenidate SR</a:t>
            </a:r>
            <a:br>
              <a:rPr lang="en-US" dirty="0"/>
            </a:br>
            <a:r>
              <a:rPr lang="en-US" dirty="0"/>
              <a:t>really helps to slow my brain down </a:t>
            </a:r>
          </a:p>
          <a:p>
            <a:r>
              <a:rPr lang="en-US" dirty="0"/>
              <a:t>Asked my GP to increase the dose to 40mg.  Told he would have to refer me – 6 months later I am still waiting for a secondary care appt </a:t>
            </a:r>
          </a:p>
          <a:p>
            <a:r>
              <a:rPr lang="en-US" dirty="0"/>
              <a:t>This is a crazy situation </a:t>
            </a:r>
            <a:endParaRPr lang="en-GB" dirty="0"/>
          </a:p>
        </p:txBody>
      </p:sp>
    </p:spTree>
    <p:extLst>
      <p:ext uri="{BB962C8B-B14F-4D97-AF65-F5344CB8AC3E}">
        <p14:creationId xmlns:p14="http://schemas.microsoft.com/office/powerpoint/2010/main" val="381781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A1935-B5C2-0539-063A-2A95F772798F}"/>
              </a:ext>
            </a:extLst>
          </p:cNvPr>
          <p:cNvPicPr>
            <a:picLocks noChangeAspect="1"/>
          </p:cNvPicPr>
          <p:nvPr/>
        </p:nvPicPr>
        <p:blipFill>
          <a:blip r:embed="rId3"/>
          <a:stretch>
            <a:fillRect/>
          </a:stretch>
        </p:blipFill>
        <p:spPr>
          <a:xfrm>
            <a:off x="813652" y="466311"/>
            <a:ext cx="10488489" cy="5925377"/>
          </a:xfrm>
          <a:prstGeom prst="rect">
            <a:avLst/>
          </a:prstGeom>
        </p:spPr>
      </p:pic>
    </p:spTree>
    <p:extLst>
      <p:ext uri="{BB962C8B-B14F-4D97-AF65-F5344CB8AC3E}">
        <p14:creationId xmlns:p14="http://schemas.microsoft.com/office/powerpoint/2010/main" val="2249808815"/>
      </p:ext>
    </p:extLst>
  </p:cSld>
  <p:clrMapOvr>
    <a:masterClrMapping/>
  </p:clrMapOvr>
  <mc:AlternateContent xmlns:mc="http://schemas.openxmlformats.org/markup-compatibility/2006">
    <mc:Choice xmlns:p14="http://schemas.microsoft.com/office/powerpoint/2010/main" Requires="p14">
      <p:transition spd="slow" p14:dur="2000" advTm="34609"/>
    </mc:Choice>
    <mc:Fallback>
      <p:transition spd="slow" advTm="3460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EB348F-49F5-7956-2717-EFECD96A92AE}"/>
              </a:ext>
            </a:extLst>
          </p:cNvPr>
          <p:cNvPicPr>
            <a:picLocks noChangeAspect="1"/>
          </p:cNvPicPr>
          <p:nvPr/>
        </p:nvPicPr>
        <p:blipFill>
          <a:blip r:embed="rId3"/>
          <a:stretch>
            <a:fillRect/>
          </a:stretch>
        </p:blipFill>
        <p:spPr>
          <a:xfrm>
            <a:off x="1101183" y="0"/>
            <a:ext cx="9989634" cy="6858000"/>
          </a:xfrm>
          <a:prstGeom prst="rect">
            <a:avLst/>
          </a:prstGeom>
        </p:spPr>
      </p:pic>
    </p:spTree>
    <p:extLst>
      <p:ext uri="{BB962C8B-B14F-4D97-AF65-F5344CB8AC3E}">
        <p14:creationId xmlns:p14="http://schemas.microsoft.com/office/powerpoint/2010/main" val="1869715125"/>
      </p:ext>
    </p:extLst>
  </p:cSld>
  <p:clrMapOvr>
    <a:masterClrMapping/>
  </p:clrMapOvr>
  <mc:AlternateContent xmlns:mc="http://schemas.openxmlformats.org/markup-compatibility/2006">
    <mc:Choice xmlns:p14="http://schemas.microsoft.com/office/powerpoint/2010/main" Requires="p14">
      <p:transition spd="slow" p14:dur="2000" advTm="22305"/>
    </mc:Choice>
    <mc:Fallback>
      <p:transition spd="slow" advTm="2230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58E2-53DC-8CE7-2092-69215DB3F839}"/>
              </a:ext>
            </a:extLst>
          </p:cNvPr>
          <p:cNvSpPr>
            <a:spLocks noGrp="1"/>
          </p:cNvSpPr>
          <p:nvPr>
            <p:ph type="title"/>
          </p:nvPr>
        </p:nvSpPr>
        <p:spPr/>
        <p:txBody>
          <a:bodyPr/>
          <a:lstStyle/>
          <a:p>
            <a:r>
              <a:rPr lang="en-GB" dirty="0"/>
              <a:t>Medication – Dose adjustment </a:t>
            </a:r>
          </a:p>
        </p:txBody>
      </p:sp>
      <p:sp>
        <p:nvSpPr>
          <p:cNvPr id="3" name="Content Placeholder 2">
            <a:extLst>
              <a:ext uri="{FF2B5EF4-FFF2-40B4-BE49-F238E27FC236}">
                <a16:creationId xmlns:a16="http://schemas.microsoft.com/office/drawing/2014/main" id="{8DFCC833-DE25-7579-2E79-802720AF6687}"/>
              </a:ext>
            </a:extLst>
          </p:cNvPr>
          <p:cNvSpPr>
            <a:spLocks noGrp="1"/>
          </p:cNvSpPr>
          <p:nvPr>
            <p:ph idx="1"/>
          </p:nvPr>
        </p:nvSpPr>
        <p:spPr/>
        <p:txBody>
          <a:bodyPr/>
          <a:lstStyle/>
          <a:p>
            <a:endParaRPr lang="en-GB" dirty="0"/>
          </a:p>
          <a:p>
            <a:endParaRPr lang="en-GB" dirty="0"/>
          </a:p>
          <a:p>
            <a:endParaRPr lang="en-GB" dirty="0"/>
          </a:p>
        </p:txBody>
      </p:sp>
      <p:graphicFrame>
        <p:nvGraphicFramePr>
          <p:cNvPr id="4" name="Table 4">
            <a:extLst>
              <a:ext uri="{FF2B5EF4-FFF2-40B4-BE49-F238E27FC236}">
                <a16:creationId xmlns:a16="http://schemas.microsoft.com/office/drawing/2014/main" id="{C3366777-39BC-E7E0-C035-2C81B7180657}"/>
              </a:ext>
            </a:extLst>
          </p:cNvPr>
          <p:cNvGraphicFramePr>
            <a:graphicFrameLocks noGrp="1"/>
          </p:cNvGraphicFramePr>
          <p:nvPr>
            <p:extLst>
              <p:ext uri="{D42A27DB-BD31-4B8C-83A1-F6EECF244321}">
                <p14:modId xmlns:p14="http://schemas.microsoft.com/office/powerpoint/2010/main" val="646034931"/>
              </p:ext>
            </p:extLst>
          </p:nvPr>
        </p:nvGraphicFramePr>
        <p:xfrm>
          <a:off x="699654" y="1825625"/>
          <a:ext cx="10792692" cy="4092147"/>
        </p:xfrm>
        <a:graphic>
          <a:graphicData uri="http://schemas.openxmlformats.org/drawingml/2006/table">
            <a:tbl>
              <a:tblPr firstRow="1" bandRow="1">
                <a:tableStyleId>{8799B23B-EC83-4686-B30A-512413B5E67A}</a:tableStyleId>
              </a:tblPr>
              <a:tblGrid>
                <a:gridCol w="3124201">
                  <a:extLst>
                    <a:ext uri="{9D8B030D-6E8A-4147-A177-3AD203B41FA5}">
                      <a16:colId xmlns:a16="http://schemas.microsoft.com/office/drawing/2014/main" val="3208328934"/>
                    </a:ext>
                  </a:extLst>
                </a:gridCol>
                <a:gridCol w="2272145">
                  <a:extLst>
                    <a:ext uri="{9D8B030D-6E8A-4147-A177-3AD203B41FA5}">
                      <a16:colId xmlns:a16="http://schemas.microsoft.com/office/drawing/2014/main" val="3150785871"/>
                    </a:ext>
                  </a:extLst>
                </a:gridCol>
                <a:gridCol w="2698173">
                  <a:extLst>
                    <a:ext uri="{9D8B030D-6E8A-4147-A177-3AD203B41FA5}">
                      <a16:colId xmlns:a16="http://schemas.microsoft.com/office/drawing/2014/main" val="615182773"/>
                    </a:ext>
                  </a:extLst>
                </a:gridCol>
                <a:gridCol w="2698173">
                  <a:extLst>
                    <a:ext uri="{9D8B030D-6E8A-4147-A177-3AD203B41FA5}">
                      <a16:colId xmlns:a16="http://schemas.microsoft.com/office/drawing/2014/main" val="3817933103"/>
                    </a:ext>
                  </a:extLst>
                </a:gridCol>
              </a:tblGrid>
              <a:tr h="952707">
                <a:tc>
                  <a:txBody>
                    <a:bodyPr/>
                    <a:lstStyle/>
                    <a:p>
                      <a:r>
                        <a:rPr lang="en-GB" dirty="0" err="1"/>
                        <a:t>Drud</a:t>
                      </a:r>
                      <a:endParaRPr lang="en-GB" dirty="0"/>
                    </a:p>
                  </a:txBody>
                  <a:tcPr/>
                </a:tc>
                <a:tc>
                  <a:txBody>
                    <a:bodyPr/>
                    <a:lstStyle/>
                    <a:p>
                      <a:r>
                        <a:rPr lang="en-GB" dirty="0"/>
                        <a:t>Start</a:t>
                      </a:r>
                    </a:p>
                  </a:txBody>
                  <a:tcPr/>
                </a:tc>
                <a:tc>
                  <a:txBody>
                    <a:bodyPr/>
                    <a:lstStyle/>
                    <a:p>
                      <a:r>
                        <a:rPr lang="en-GB" dirty="0"/>
                        <a:t>Increase by</a:t>
                      </a:r>
                    </a:p>
                  </a:txBody>
                  <a:tcPr/>
                </a:tc>
                <a:tc>
                  <a:txBody>
                    <a:bodyPr/>
                    <a:lstStyle/>
                    <a:p>
                      <a:r>
                        <a:rPr lang="en-GB" dirty="0"/>
                        <a:t>Max dose </a:t>
                      </a:r>
                    </a:p>
                  </a:txBody>
                  <a:tcPr/>
                </a:tc>
                <a:extLst>
                  <a:ext uri="{0D108BD9-81ED-4DB2-BD59-A6C34878D82A}">
                    <a16:rowId xmlns:a16="http://schemas.microsoft.com/office/drawing/2014/main" val="3142248253"/>
                  </a:ext>
                </a:extLst>
              </a:tr>
              <a:tr h="1046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err="1"/>
                        <a:t>Concerta</a:t>
                      </a:r>
                      <a:r>
                        <a:rPr lang="en-GB" sz="4000" dirty="0"/>
                        <a:t> XL (13 hrs)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t>18mg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t>9mg/ 18mg </a:t>
                      </a:r>
                    </a:p>
                    <a:p>
                      <a:endParaRPr lang="en-GB" dirty="0"/>
                    </a:p>
                  </a:txBody>
                  <a:tcPr/>
                </a:tc>
                <a:tc>
                  <a:txBody>
                    <a:bodyPr/>
                    <a:lstStyle/>
                    <a:p>
                      <a:r>
                        <a:rPr lang="en-GB" sz="4000" dirty="0"/>
                        <a:t>54mg </a:t>
                      </a:r>
                      <a:r>
                        <a:rPr lang="en-GB" dirty="0"/>
                        <a:t> </a:t>
                      </a:r>
                    </a:p>
                  </a:txBody>
                  <a:tcPr/>
                </a:tc>
                <a:extLst>
                  <a:ext uri="{0D108BD9-81ED-4DB2-BD59-A6C34878D82A}">
                    <a16:rowId xmlns:a16="http://schemas.microsoft.com/office/drawing/2014/main" val="1466499578"/>
                  </a:ext>
                </a:extLst>
              </a:tr>
              <a:tr h="1129181">
                <a:tc>
                  <a:txBody>
                    <a:bodyPr/>
                    <a:lstStyle/>
                    <a:p>
                      <a:r>
                        <a:rPr lang="en-GB" sz="3200" dirty="0" err="1"/>
                        <a:t>Elvanse</a:t>
                      </a:r>
                      <a:r>
                        <a:rPr lang="en-GB" sz="3200" dirty="0"/>
                        <a:t>/</a:t>
                      </a:r>
                      <a:r>
                        <a:rPr lang="en-GB" sz="3200"/>
                        <a:t>Vyvanse</a:t>
                      </a:r>
                      <a:endParaRPr lang="en-GB" sz="3200" dirty="0"/>
                    </a:p>
                    <a:p>
                      <a:r>
                        <a:rPr lang="en-GB" sz="3200" dirty="0" err="1"/>
                        <a:t>lisdexamfetamine</a:t>
                      </a:r>
                      <a:r>
                        <a:rPr lang="en-GB" sz="3200" dirty="0"/>
                        <a:t>  12 hours </a:t>
                      </a:r>
                    </a:p>
                  </a:txBody>
                  <a:tcPr/>
                </a:tc>
                <a:tc>
                  <a:txBody>
                    <a:bodyPr/>
                    <a:lstStyle/>
                    <a:p>
                      <a:r>
                        <a:rPr lang="en-GB" sz="3200" dirty="0"/>
                        <a:t>20 or 30 mg </a:t>
                      </a:r>
                    </a:p>
                  </a:txBody>
                  <a:tcPr/>
                </a:tc>
                <a:tc>
                  <a:txBody>
                    <a:bodyPr/>
                    <a:lstStyle/>
                    <a:p>
                      <a:r>
                        <a:rPr lang="en-GB" sz="3200" dirty="0"/>
                        <a:t>10  ( WEEKLY) </a:t>
                      </a:r>
                    </a:p>
                  </a:txBody>
                  <a:tcPr/>
                </a:tc>
                <a:tc>
                  <a:txBody>
                    <a:bodyPr/>
                    <a:lstStyle/>
                    <a:p>
                      <a:r>
                        <a:rPr lang="en-GB" sz="3200" dirty="0"/>
                        <a:t>70</a:t>
                      </a:r>
                    </a:p>
                  </a:txBody>
                  <a:tcPr/>
                </a:tc>
                <a:extLst>
                  <a:ext uri="{0D108BD9-81ED-4DB2-BD59-A6C34878D82A}">
                    <a16:rowId xmlns:a16="http://schemas.microsoft.com/office/drawing/2014/main" val="1680545525"/>
                  </a:ext>
                </a:extLst>
              </a:tr>
            </a:tbl>
          </a:graphicData>
        </a:graphic>
      </p:graphicFrame>
    </p:spTree>
    <p:extLst>
      <p:ext uri="{BB962C8B-B14F-4D97-AF65-F5344CB8AC3E}">
        <p14:creationId xmlns:p14="http://schemas.microsoft.com/office/powerpoint/2010/main" val="2797269508"/>
      </p:ext>
    </p:extLst>
  </p:cSld>
  <p:clrMapOvr>
    <a:masterClrMapping/>
  </p:clrMapOvr>
  <mc:AlternateContent xmlns:mc="http://schemas.openxmlformats.org/markup-compatibility/2006">
    <mc:Choice xmlns:p14="http://schemas.microsoft.com/office/powerpoint/2010/main" Requires="p14">
      <p:transition spd="slow" p14:dur="2000" advTm="4319"/>
    </mc:Choice>
    <mc:Fallback>
      <p:transition spd="slow" advTm="43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BF8B-DD3D-106C-9E01-1BF3560E7818}"/>
              </a:ext>
            </a:extLst>
          </p:cNvPr>
          <p:cNvSpPr>
            <a:spLocks noGrp="1"/>
          </p:cNvSpPr>
          <p:nvPr>
            <p:ph type="title"/>
          </p:nvPr>
        </p:nvSpPr>
        <p:spPr/>
        <p:txBody>
          <a:bodyPr/>
          <a:lstStyle/>
          <a:p>
            <a:r>
              <a:rPr lang="en-GB" dirty="0"/>
              <a:t>Medication - 5 - reviews</a:t>
            </a:r>
          </a:p>
        </p:txBody>
      </p:sp>
      <p:sp>
        <p:nvSpPr>
          <p:cNvPr id="3" name="Content Placeholder 2">
            <a:extLst>
              <a:ext uri="{FF2B5EF4-FFF2-40B4-BE49-F238E27FC236}">
                <a16:creationId xmlns:a16="http://schemas.microsoft.com/office/drawing/2014/main" id="{B7771193-60CE-07CE-0D40-F051E8D2EB51}"/>
              </a:ext>
            </a:extLst>
          </p:cNvPr>
          <p:cNvSpPr>
            <a:spLocks noGrp="1"/>
          </p:cNvSpPr>
          <p:nvPr>
            <p:ph idx="1"/>
          </p:nvPr>
        </p:nvSpPr>
        <p:spPr/>
        <p:txBody>
          <a:bodyPr/>
          <a:lstStyle/>
          <a:p>
            <a:r>
              <a:rPr lang="en-GB" dirty="0" err="1"/>
              <a:t>Ht</a:t>
            </a:r>
            <a:r>
              <a:rPr lang="en-GB" dirty="0"/>
              <a:t> and </a:t>
            </a:r>
            <a:r>
              <a:rPr lang="en-GB" dirty="0" err="1"/>
              <a:t>Wt</a:t>
            </a:r>
            <a:r>
              <a:rPr lang="en-GB" dirty="0"/>
              <a:t> and BP 3 – 6 monthly  - mostly done  by ARRS prescribing team and could be trained up to do mediation initiation and dose changes </a:t>
            </a:r>
          </a:p>
          <a:p>
            <a:r>
              <a:rPr lang="en-GB" dirty="0"/>
              <a:t>Annual review </a:t>
            </a:r>
          </a:p>
          <a:p>
            <a:endParaRPr lang="en-GB" dirty="0"/>
          </a:p>
        </p:txBody>
      </p:sp>
    </p:spTree>
    <p:extLst>
      <p:ext uri="{BB962C8B-B14F-4D97-AF65-F5344CB8AC3E}">
        <p14:creationId xmlns:p14="http://schemas.microsoft.com/office/powerpoint/2010/main" val="695934777"/>
      </p:ext>
    </p:extLst>
  </p:cSld>
  <p:clrMapOvr>
    <a:masterClrMapping/>
  </p:clrMapOvr>
  <mc:AlternateContent xmlns:mc="http://schemas.openxmlformats.org/markup-compatibility/2006">
    <mc:Choice xmlns:p14="http://schemas.microsoft.com/office/powerpoint/2010/main" Requires="p14">
      <p:transition spd="slow" p14:dur="2000" advTm="6324"/>
    </mc:Choice>
    <mc:Fallback>
      <p:transition spd="slow" advTm="632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635B-05CD-CBCB-7287-93A7D38FE080}"/>
              </a:ext>
            </a:extLst>
          </p:cNvPr>
          <p:cNvSpPr>
            <a:spLocks noGrp="1"/>
          </p:cNvSpPr>
          <p:nvPr>
            <p:ph type="title"/>
          </p:nvPr>
        </p:nvSpPr>
        <p:spPr/>
        <p:txBody>
          <a:bodyPr/>
          <a:lstStyle/>
          <a:p>
            <a:r>
              <a:rPr lang="en-GB" dirty="0"/>
              <a:t>Medication Myths</a:t>
            </a:r>
          </a:p>
        </p:txBody>
      </p:sp>
      <p:sp>
        <p:nvSpPr>
          <p:cNvPr id="3" name="Content Placeholder 2">
            <a:extLst>
              <a:ext uri="{FF2B5EF4-FFF2-40B4-BE49-F238E27FC236}">
                <a16:creationId xmlns:a16="http://schemas.microsoft.com/office/drawing/2014/main" id="{7FC17102-78BF-1DCD-A15E-D2DC6D19FF36}"/>
              </a:ext>
            </a:extLst>
          </p:cNvPr>
          <p:cNvSpPr>
            <a:spLocks noGrp="1"/>
          </p:cNvSpPr>
          <p:nvPr>
            <p:ph idx="1"/>
          </p:nvPr>
        </p:nvSpPr>
        <p:spPr/>
        <p:txBody>
          <a:bodyPr/>
          <a:lstStyle/>
          <a:p>
            <a:r>
              <a:rPr lang="en-GB" dirty="0"/>
              <a:t>Addiction </a:t>
            </a:r>
          </a:p>
          <a:p>
            <a:r>
              <a:rPr lang="en-GB" dirty="0"/>
              <a:t>Diversion </a:t>
            </a:r>
          </a:p>
          <a:p>
            <a:r>
              <a:rPr lang="en-GB" dirty="0"/>
              <a:t>Crushing up for a high</a:t>
            </a:r>
          </a:p>
          <a:p>
            <a:endParaRPr lang="en-GB" dirty="0"/>
          </a:p>
          <a:p>
            <a:r>
              <a:rPr lang="en-GB" dirty="0"/>
              <a:t>It is a CD –this causes concern with some GP – but we prescribe CDs nearly every day ?  </a:t>
            </a:r>
          </a:p>
        </p:txBody>
      </p:sp>
    </p:spTree>
    <p:extLst>
      <p:ext uri="{BB962C8B-B14F-4D97-AF65-F5344CB8AC3E}">
        <p14:creationId xmlns:p14="http://schemas.microsoft.com/office/powerpoint/2010/main" val="1519973319"/>
      </p:ext>
    </p:extLst>
  </p:cSld>
  <p:clrMapOvr>
    <a:masterClrMapping/>
  </p:clrMapOvr>
  <mc:AlternateContent xmlns:mc="http://schemas.openxmlformats.org/markup-compatibility/2006">
    <mc:Choice xmlns:p14="http://schemas.microsoft.com/office/powerpoint/2010/main" Requires="p14">
      <p:transition spd="slow" p14:dur="2000" advTm="8840"/>
    </mc:Choice>
    <mc:Fallback>
      <p:transition spd="slow" advTm="884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D988-3495-91C0-E947-5D58DEF12ADD}"/>
              </a:ext>
            </a:extLst>
          </p:cNvPr>
          <p:cNvSpPr>
            <a:spLocks noGrp="1"/>
          </p:cNvSpPr>
          <p:nvPr>
            <p:ph type="title"/>
          </p:nvPr>
        </p:nvSpPr>
        <p:spPr/>
        <p:txBody>
          <a:bodyPr/>
          <a:lstStyle/>
          <a:p>
            <a:r>
              <a:rPr lang="en-GB" dirty="0"/>
              <a:t>Summary </a:t>
            </a:r>
          </a:p>
        </p:txBody>
      </p:sp>
      <p:sp>
        <p:nvSpPr>
          <p:cNvPr id="3" name="Content Placeholder 2">
            <a:extLst>
              <a:ext uri="{FF2B5EF4-FFF2-40B4-BE49-F238E27FC236}">
                <a16:creationId xmlns:a16="http://schemas.microsoft.com/office/drawing/2014/main" id="{C8439109-58CF-6C31-EFD1-CD8E421F2429}"/>
              </a:ext>
            </a:extLst>
          </p:cNvPr>
          <p:cNvSpPr>
            <a:spLocks noGrp="1"/>
          </p:cNvSpPr>
          <p:nvPr>
            <p:ph idx="1"/>
          </p:nvPr>
        </p:nvSpPr>
        <p:spPr/>
        <p:txBody>
          <a:bodyPr/>
          <a:lstStyle/>
          <a:p>
            <a:r>
              <a:rPr lang="en-GB" dirty="0"/>
              <a:t>ADHD is easy in 90% of cases </a:t>
            </a:r>
          </a:p>
          <a:p>
            <a:r>
              <a:rPr lang="en-GB" dirty="0"/>
              <a:t>ADHD should be diagnosed and treated in primary care </a:t>
            </a:r>
          </a:p>
          <a:p>
            <a:pPr lvl="1"/>
            <a:r>
              <a:rPr lang="en-GB" dirty="0"/>
              <a:t>Prevalence</a:t>
            </a:r>
          </a:p>
          <a:p>
            <a:pPr lvl="1"/>
            <a:r>
              <a:rPr lang="en-GB" dirty="0"/>
              <a:t>Chronic life long condition ideally suited to primary care </a:t>
            </a:r>
          </a:p>
          <a:p>
            <a:r>
              <a:rPr lang="en-GB" dirty="0"/>
              <a:t>Medication is highly effective in correct patients</a:t>
            </a:r>
          </a:p>
          <a:p>
            <a:endParaRPr lang="en-GB" dirty="0"/>
          </a:p>
          <a:p>
            <a:r>
              <a:rPr lang="en-GB" dirty="0"/>
              <a:t>If you want to get on with training and treating patients – look at</a:t>
            </a:r>
          </a:p>
          <a:p>
            <a:r>
              <a:rPr lang="en-GB" dirty="0"/>
              <a:t>CADDRA.ca </a:t>
            </a:r>
          </a:p>
          <a:p>
            <a:r>
              <a:rPr lang="en-GB" dirty="0"/>
              <a:t> ADHDbyGP.org </a:t>
            </a:r>
          </a:p>
        </p:txBody>
      </p:sp>
      <p:pic>
        <p:nvPicPr>
          <p:cNvPr id="4" name="Video 3">
            <a:hlinkClick r:id="" action="ppaction://media"/>
            <a:extLst>
              <a:ext uri="{FF2B5EF4-FFF2-40B4-BE49-F238E27FC236}">
                <a16:creationId xmlns:a16="http://schemas.microsoft.com/office/drawing/2014/main" id="{6BE576C5-05FF-A42C-F8A8-441AD4297A82}"/>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787977386"/>
      </p:ext>
    </p:extLst>
  </p:cSld>
  <p:clrMapOvr>
    <a:masterClrMapping/>
  </p:clrMapOvr>
  <mc:AlternateContent xmlns:mc="http://schemas.openxmlformats.org/markup-compatibility/2006">
    <mc:Choice xmlns:p14="http://schemas.microsoft.com/office/powerpoint/2010/main" Requires="p14">
      <p:transition spd="slow" p14:dur="2000" advTm="14425"/>
    </mc:Choice>
    <mc:Fallback>
      <p:transition spd="slow" advTm="14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52F8-DA38-2BA1-9F9F-12E1BC80B810}"/>
              </a:ext>
            </a:extLst>
          </p:cNvPr>
          <p:cNvSpPr>
            <a:spLocks noGrp="1"/>
          </p:cNvSpPr>
          <p:nvPr>
            <p:ph type="title"/>
          </p:nvPr>
        </p:nvSpPr>
        <p:spPr/>
        <p:txBody>
          <a:bodyPr/>
          <a:lstStyle/>
          <a:p>
            <a:r>
              <a:rPr lang="en-GB" dirty="0"/>
              <a:t>The END   -  and </a:t>
            </a:r>
          </a:p>
        </p:txBody>
      </p:sp>
      <p:sp>
        <p:nvSpPr>
          <p:cNvPr id="3" name="Content Placeholder 2">
            <a:extLst>
              <a:ext uri="{FF2B5EF4-FFF2-40B4-BE49-F238E27FC236}">
                <a16:creationId xmlns:a16="http://schemas.microsoft.com/office/drawing/2014/main" id="{44DDCD36-C93B-2F0B-015C-7B677A711EBE}"/>
              </a:ext>
            </a:extLst>
          </p:cNvPr>
          <p:cNvSpPr>
            <a:spLocks noGrp="1"/>
          </p:cNvSpPr>
          <p:nvPr>
            <p:ph idx="1"/>
          </p:nvPr>
        </p:nvSpPr>
        <p:spPr/>
        <p:txBody>
          <a:bodyPr>
            <a:normAutofit/>
          </a:bodyPr>
          <a:lstStyle/>
          <a:p>
            <a:r>
              <a:rPr lang="en-GB" sz="7800" dirty="0"/>
              <a:t>The Beginning </a:t>
            </a:r>
          </a:p>
        </p:txBody>
      </p:sp>
    </p:spTree>
    <p:extLst>
      <p:ext uri="{BB962C8B-B14F-4D97-AF65-F5344CB8AC3E}">
        <p14:creationId xmlns:p14="http://schemas.microsoft.com/office/powerpoint/2010/main" val="242432107"/>
      </p:ext>
    </p:extLst>
  </p:cSld>
  <p:clrMapOvr>
    <a:masterClrMapping/>
  </p:clrMapOvr>
  <mc:AlternateContent xmlns:mc="http://schemas.openxmlformats.org/markup-compatibility/2006">
    <mc:Choice xmlns:p14="http://schemas.microsoft.com/office/powerpoint/2010/main" Requires="p14">
      <p:transition spd="slow" p14:dur="2000" advTm="7692"/>
    </mc:Choice>
    <mc:Fallback>
      <p:transition spd="slow" advTm="769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ADC0-4703-BA8B-62B1-428A48F47675}"/>
              </a:ext>
            </a:extLst>
          </p:cNvPr>
          <p:cNvSpPr>
            <a:spLocks noGrp="1"/>
          </p:cNvSpPr>
          <p:nvPr>
            <p:ph type="title"/>
          </p:nvPr>
        </p:nvSpPr>
        <p:spPr/>
        <p:txBody>
          <a:bodyPr/>
          <a:lstStyle/>
          <a:p>
            <a:r>
              <a:rPr lang="en-US" dirty="0"/>
              <a:t>Numbers -  </a:t>
            </a:r>
            <a:r>
              <a:rPr lang="en-US" b="1" i="0" dirty="0">
                <a:effectLst/>
              </a:rPr>
              <a:t>South West London</a:t>
            </a:r>
            <a:br>
              <a:rPr lang="en-US" b="0" i="0" dirty="0">
                <a:effectLst/>
              </a:rPr>
            </a:br>
            <a:endParaRPr lang="en-GB" dirty="0"/>
          </a:p>
        </p:txBody>
      </p:sp>
      <p:sp>
        <p:nvSpPr>
          <p:cNvPr id="3" name="Content Placeholder 2">
            <a:extLst>
              <a:ext uri="{FF2B5EF4-FFF2-40B4-BE49-F238E27FC236}">
                <a16:creationId xmlns:a16="http://schemas.microsoft.com/office/drawing/2014/main" id="{0303AA06-5EAB-DDDE-D6DE-9E18128447DE}"/>
              </a:ext>
            </a:extLst>
          </p:cNvPr>
          <p:cNvSpPr>
            <a:spLocks noGrp="1"/>
          </p:cNvSpPr>
          <p:nvPr>
            <p:ph idx="1"/>
          </p:nvPr>
        </p:nvSpPr>
        <p:spPr/>
        <p:txBody>
          <a:bodyPr>
            <a:normAutofit/>
          </a:bodyPr>
          <a:lstStyle/>
          <a:p>
            <a:pPr algn="l" fontAlgn="base"/>
            <a:r>
              <a:rPr lang="en-US" b="0" i="0" dirty="0">
                <a:effectLst/>
              </a:rPr>
              <a:t>Population Adults 977 000</a:t>
            </a:r>
          </a:p>
          <a:p>
            <a:pPr algn="l" fontAlgn="base"/>
            <a:r>
              <a:rPr lang="en-US" b="1" i="0" dirty="0">
                <a:effectLst/>
              </a:rPr>
              <a:t>​</a:t>
            </a:r>
            <a:r>
              <a:rPr lang="en-US" b="0" i="0" dirty="0">
                <a:effectLst/>
              </a:rPr>
              <a:t>Estimated ADHD Adults (3.5% ) = 34 000 </a:t>
            </a:r>
          </a:p>
          <a:p>
            <a:pPr algn="l" fontAlgn="base"/>
            <a:r>
              <a:rPr lang="en-US" b="0" i="0" dirty="0">
                <a:effectLst/>
              </a:rPr>
              <a:t>Treated Adults (18 %) = 6 000</a:t>
            </a:r>
          </a:p>
          <a:p>
            <a:pPr algn="l" fontAlgn="base"/>
            <a:endParaRPr lang="en-US" b="1" i="0" dirty="0">
              <a:effectLst/>
            </a:endParaRPr>
          </a:p>
          <a:p>
            <a:pPr algn="l" fontAlgn="base"/>
            <a:r>
              <a:rPr lang="en-US" b="1" i="0" dirty="0">
                <a:effectLst/>
              </a:rPr>
              <a:t>Untreated Adults (82%) = 27 000</a:t>
            </a:r>
            <a:endParaRPr lang="en-US" b="0" i="0" dirty="0">
              <a:effectLst/>
            </a:endParaRPr>
          </a:p>
          <a:p>
            <a:pPr algn="l" fontAlgn="base"/>
            <a:r>
              <a:rPr lang="en-US" b="1" i="0" dirty="0">
                <a:effectLst/>
              </a:rPr>
              <a:t>Number of Primary Care Networks = 39</a:t>
            </a:r>
            <a:endParaRPr lang="en-US" b="0" i="0" dirty="0">
              <a:effectLst/>
            </a:endParaRPr>
          </a:p>
          <a:p>
            <a:pPr algn="l" fontAlgn="base"/>
            <a:r>
              <a:rPr lang="en-US" b="1" i="0" dirty="0">
                <a:effectLst/>
              </a:rPr>
              <a:t>Number of GPs we would like to train = 80 </a:t>
            </a:r>
            <a:endParaRPr lang="en-US" b="0" i="0" dirty="0">
              <a:effectLst/>
            </a:endParaRPr>
          </a:p>
          <a:p>
            <a:endParaRPr lang="en-GB" dirty="0"/>
          </a:p>
        </p:txBody>
      </p:sp>
    </p:spTree>
    <p:extLst>
      <p:ext uri="{BB962C8B-B14F-4D97-AF65-F5344CB8AC3E}">
        <p14:creationId xmlns:p14="http://schemas.microsoft.com/office/powerpoint/2010/main" val="2557112724"/>
      </p:ext>
    </p:extLst>
  </p:cSld>
  <p:clrMapOvr>
    <a:masterClrMapping/>
  </p:clrMapOvr>
  <mc:AlternateContent xmlns:mc="http://schemas.openxmlformats.org/markup-compatibility/2006">
    <mc:Choice xmlns:p14="http://schemas.microsoft.com/office/powerpoint/2010/main" Requires="p14">
      <p:transition spd="slow" p14:dur="2000" advTm="5721"/>
    </mc:Choice>
    <mc:Fallback>
      <p:transition spd="slow" advTm="572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7440-B51B-F1F2-CA7C-04EB0F6322C8}"/>
              </a:ext>
            </a:extLst>
          </p:cNvPr>
          <p:cNvSpPr>
            <a:spLocks noGrp="1"/>
          </p:cNvSpPr>
          <p:nvPr>
            <p:ph type="title"/>
          </p:nvPr>
        </p:nvSpPr>
        <p:spPr/>
        <p:txBody>
          <a:bodyPr/>
          <a:lstStyle/>
          <a:p>
            <a:r>
              <a:rPr lang="en-US" dirty="0"/>
              <a:t>Plan</a:t>
            </a:r>
            <a:endParaRPr lang="en-GB" dirty="0"/>
          </a:p>
        </p:txBody>
      </p:sp>
      <p:sp>
        <p:nvSpPr>
          <p:cNvPr id="3" name="Content Placeholder 2">
            <a:extLst>
              <a:ext uri="{FF2B5EF4-FFF2-40B4-BE49-F238E27FC236}">
                <a16:creationId xmlns:a16="http://schemas.microsoft.com/office/drawing/2014/main" id="{050FA8F0-039B-100B-73B3-977726D97827}"/>
              </a:ext>
            </a:extLst>
          </p:cNvPr>
          <p:cNvSpPr>
            <a:spLocks noGrp="1"/>
          </p:cNvSpPr>
          <p:nvPr>
            <p:ph idx="1"/>
          </p:nvPr>
        </p:nvSpPr>
        <p:spPr/>
        <p:txBody>
          <a:bodyPr/>
          <a:lstStyle/>
          <a:p>
            <a:r>
              <a:rPr lang="en-US" dirty="0"/>
              <a:t>See 50 % of undiagnosed patients </a:t>
            </a:r>
          </a:p>
          <a:p>
            <a:r>
              <a:rPr lang="en-US" dirty="0"/>
              <a:t>Over a 5 year period </a:t>
            </a:r>
          </a:p>
          <a:p>
            <a:r>
              <a:rPr lang="en-US" dirty="0"/>
              <a:t>Each PCN would need to provide a GP for a day and a half a week </a:t>
            </a:r>
          </a:p>
          <a:p>
            <a:r>
              <a:rPr lang="en-US" dirty="0"/>
              <a:t>to eliminate the waiting list </a:t>
            </a:r>
          </a:p>
          <a:p>
            <a:endParaRPr lang="en-US" dirty="0"/>
          </a:p>
          <a:p>
            <a:r>
              <a:rPr lang="en-US" dirty="0"/>
              <a:t>Money  - its there – </a:t>
            </a:r>
          </a:p>
          <a:p>
            <a:r>
              <a:rPr lang="en-US" dirty="0"/>
              <a:t>The RTC providers are  getting thousands of referrals from across the UK and getting paid. About £1000 for diagnosis and more for med reviews </a:t>
            </a:r>
            <a:endParaRPr lang="en-GB" dirty="0"/>
          </a:p>
        </p:txBody>
      </p:sp>
    </p:spTree>
    <p:extLst>
      <p:ext uri="{BB962C8B-B14F-4D97-AF65-F5344CB8AC3E}">
        <p14:creationId xmlns:p14="http://schemas.microsoft.com/office/powerpoint/2010/main" val="798392964"/>
      </p:ext>
    </p:extLst>
  </p:cSld>
  <p:clrMapOvr>
    <a:masterClrMapping/>
  </p:clrMapOvr>
  <mc:AlternateContent xmlns:mc="http://schemas.openxmlformats.org/markup-compatibility/2006">
    <mc:Choice xmlns:p14="http://schemas.microsoft.com/office/powerpoint/2010/main" Requires="p14">
      <p:transition spd="slow" p14:dur="2000" advTm="10166"/>
    </mc:Choice>
    <mc:Fallback>
      <p:transition spd="slow" advTm="1016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894FA-70F4-7C38-6464-A526AE535B14}"/>
              </a:ext>
            </a:extLst>
          </p:cNvPr>
          <p:cNvPicPr>
            <a:picLocks noChangeAspect="1"/>
          </p:cNvPicPr>
          <p:nvPr/>
        </p:nvPicPr>
        <p:blipFill>
          <a:blip r:embed="rId3"/>
          <a:stretch>
            <a:fillRect/>
          </a:stretch>
        </p:blipFill>
        <p:spPr>
          <a:xfrm>
            <a:off x="1018308" y="929049"/>
            <a:ext cx="10079183" cy="5139241"/>
          </a:xfrm>
          <a:prstGeom prst="rect">
            <a:avLst/>
          </a:prstGeom>
        </p:spPr>
      </p:pic>
    </p:spTree>
    <p:extLst>
      <p:ext uri="{BB962C8B-B14F-4D97-AF65-F5344CB8AC3E}">
        <p14:creationId xmlns:p14="http://schemas.microsoft.com/office/powerpoint/2010/main" val="3485280774"/>
      </p:ext>
    </p:extLst>
  </p:cSld>
  <p:clrMapOvr>
    <a:masterClrMapping/>
  </p:clrMapOvr>
  <mc:AlternateContent xmlns:mc="http://schemas.openxmlformats.org/markup-compatibility/2006">
    <mc:Choice xmlns:p14="http://schemas.microsoft.com/office/powerpoint/2010/main" Requires="p14">
      <p:transition spd="slow" p14:dur="2000" advTm="24918"/>
    </mc:Choice>
    <mc:Fallback>
      <p:transition spd="slow" advTm="249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62D8-FB2D-CBF6-70FF-55AF194225C3}"/>
              </a:ext>
            </a:extLst>
          </p:cNvPr>
          <p:cNvSpPr>
            <a:spLocks noGrp="1"/>
          </p:cNvSpPr>
          <p:nvPr>
            <p:ph type="title"/>
          </p:nvPr>
        </p:nvSpPr>
        <p:spPr>
          <a:xfrm>
            <a:off x="838200" y="365126"/>
            <a:ext cx="10515600" cy="653184"/>
          </a:xfrm>
        </p:spPr>
        <p:txBody>
          <a:bodyPr>
            <a:normAutofit fontScale="90000"/>
          </a:bodyPr>
          <a:lstStyle/>
          <a:p>
            <a:r>
              <a:rPr lang="en-GB" b="1" dirty="0"/>
              <a:t>ADHD presentations  - Red Flags</a:t>
            </a:r>
          </a:p>
        </p:txBody>
      </p:sp>
      <p:sp>
        <p:nvSpPr>
          <p:cNvPr id="3" name="Content Placeholder 2">
            <a:extLst>
              <a:ext uri="{FF2B5EF4-FFF2-40B4-BE49-F238E27FC236}">
                <a16:creationId xmlns:a16="http://schemas.microsoft.com/office/drawing/2014/main" id="{FA8AF372-47B7-8F7B-6F30-CC3D70F54182}"/>
              </a:ext>
            </a:extLst>
          </p:cNvPr>
          <p:cNvSpPr>
            <a:spLocks noGrp="1"/>
          </p:cNvSpPr>
          <p:nvPr>
            <p:ph idx="1"/>
          </p:nvPr>
        </p:nvSpPr>
        <p:spPr>
          <a:xfrm>
            <a:off x="838200" y="1172441"/>
            <a:ext cx="10515600" cy="5519304"/>
          </a:xfrm>
        </p:spPr>
        <p:txBody>
          <a:bodyPr>
            <a:noAutofit/>
          </a:bodyPr>
          <a:lstStyle/>
          <a:p>
            <a:pPr marL="0" indent="0">
              <a:buNone/>
            </a:pPr>
            <a:r>
              <a:rPr lang="en-GB" sz="2000" dirty="0"/>
              <a:t>• Organizational skill problems (time management difficulties, missed appointments, frequent late and unfinished projects). </a:t>
            </a:r>
          </a:p>
          <a:p>
            <a:pPr marL="0" indent="0">
              <a:buNone/>
            </a:pPr>
            <a:r>
              <a:rPr lang="en-GB" sz="2000" dirty="0"/>
              <a:t>• Erratic work/academic performance. </a:t>
            </a:r>
          </a:p>
          <a:p>
            <a:pPr marL="0" indent="0">
              <a:buNone/>
            </a:pPr>
            <a:r>
              <a:rPr lang="en-GB" sz="2000" dirty="0"/>
              <a:t>• Anger control problems. </a:t>
            </a:r>
          </a:p>
          <a:p>
            <a:pPr marL="0" indent="0">
              <a:buNone/>
            </a:pPr>
            <a:r>
              <a:rPr lang="en-GB" sz="2000" dirty="0"/>
              <a:t>• Family/marital problems. </a:t>
            </a:r>
          </a:p>
          <a:p>
            <a:pPr marL="0" indent="0">
              <a:buNone/>
            </a:pPr>
            <a:r>
              <a:rPr lang="en-GB" sz="2000" dirty="0"/>
              <a:t>• Difficulty in maintaining organized household routines, sleeping patterns and other self-regulating activities. </a:t>
            </a:r>
          </a:p>
          <a:p>
            <a:pPr marL="0" indent="0">
              <a:buNone/>
            </a:pPr>
            <a:r>
              <a:rPr lang="en-GB" sz="2000" dirty="0"/>
              <a:t>• Difficulty managing finances. </a:t>
            </a:r>
          </a:p>
          <a:p>
            <a:pPr marL="0" indent="0">
              <a:buNone/>
            </a:pPr>
            <a:r>
              <a:rPr lang="en-GB" sz="2000" dirty="0"/>
              <a:t>• Addictions such as substance use, compulsive shopping, sexual addiction, overeating, compulsive exercise, video gaming or gambling. </a:t>
            </a:r>
          </a:p>
          <a:p>
            <a:pPr marL="0" indent="0">
              <a:buNone/>
            </a:pPr>
            <a:r>
              <a:rPr lang="en-GB" sz="2000" dirty="0"/>
              <a:t>• Frequent accidents either through recklessness or inattention. </a:t>
            </a:r>
          </a:p>
          <a:p>
            <a:pPr marL="0" indent="0">
              <a:buNone/>
            </a:pPr>
            <a:r>
              <a:rPr lang="en-GB" sz="2000" dirty="0"/>
              <a:t>• Problems with driving (speeding tickets, serious accidents, license revoked). </a:t>
            </a:r>
          </a:p>
          <a:p>
            <a:pPr marL="0" indent="0">
              <a:buNone/>
            </a:pPr>
            <a:r>
              <a:rPr lang="en-GB" sz="2000" dirty="0"/>
              <a:t>• Having a direct relative who has ADHD. Treat the whole family </a:t>
            </a:r>
          </a:p>
          <a:p>
            <a:pPr marL="0" indent="0">
              <a:buNone/>
            </a:pPr>
            <a:r>
              <a:rPr lang="en-GB" sz="2000" dirty="0"/>
              <a:t>• Having to reduce course load, or having difficulty completing assignments in school. • Low self-esteem or chronic under-achievement. </a:t>
            </a:r>
          </a:p>
        </p:txBody>
      </p:sp>
    </p:spTree>
    <p:extLst>
      <p:ext uri="{BB962C8B-B14F-4D97-AF65-F5344CB8AC3E}">
        <p14:creationId xmlns:p14="http://schemas.microsoft.com/office/powerpoint/2010/main" val="530425"/>
      </p:ext>
    </p:extLst>
  </p:cSld>
  <p:clrMapOvr>
    <a:masterClrMapping/>
  </p:clrMapOvr>
  <mc:AlternateContent xmlns:mc="http://schemas.openxmlformats.org/markup-compatibility/2006">
    <mc:Choice xmlns:p14="http://schemas.microsoft.com/office/powerpoint/2010/main" Requires="p14">
      <p:transition spd="slow" p14:dur="2000" advTm="1583"/>
    </mc:Choice>
    <mc:Fallback>
      <p:transition spd="slow" advTm="158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77193-1542-F0AF-A214-C7C0EF056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020" y="104311"/>
            <a:ext cx="8487960" cy="6649378"/>
          </a:xfrm>
          <a:prstGeom prst="rect">
            <a:avLst/>
          </a:prstGeom>
        </p:spPr>
      </p:pic>
    </p:spTree>
    <p:extLst>
      <p:ext uri="{BB962C8B-B14F-4D97-AF65-F5344CB8AC3E}">
        <p14:creationId xmlns:p14="http://schemas.microsoft.com/office/powerpoint/2010/main" val="534213770"/>
      </p:ext>
    </p:extLst>
  </p:cSld>
  <p:clrMapOvr>
    <a:masterClrMapping/>
  </p:clrMapOvr>
  <mc:AlternateContent xmlns:mc="http://schemas.openxmlformats.org/markup-compatibility/2006">
    <mc:Choice xmlns:p14="http://schemas.microsoft.com/office/powerpoint/2010/main" Requires="p14">
      <p:transition spd="slow" p14:dur="2000" advTm="14427"/>
    </mc:Choice>
    <mc:Fallback>
      <p:transition spd="slow" advTm="1442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2CD750-2FAE-1F75-4C09-5361B744F51A}"/>
              </a:ext>
            </a:extLst>
          </p:cNvPr>
          <p:cNvPicPr>
            <a:picLocks noChangeAspect="1"/>
          </p:cNvPicPr>
          <p:nvPr/>
        </p:nvPicPr>
        <p:blipFill>
          <a:blip r:embed="rId2"/>
          <a:stretch>
            <a:fillRect/>
          </a:stretch>
        </p:blipFill>
        <p:spPr>
          <a:xfrm>
            <a:off x="0" y="644556"/>
            <a:ext cx="12192000" cy="5568887"/>
          </a:xfrm>
          <a:prstGeom prst="rect">
            <a:avLst/>
          </a:prstGeom>
        </p:spPr>
      </p:pic>
    </p:spTree>
    <p:extLst>
      <p:ext uri="{BB962C8B-B14F-4D97-AF65-F5344CB8AC3E}">
        <p14:creationId xmlns:p14="http://schemas.microsoft.com/office/powerpoint/2010/main" val="4244254400"/>
      </p:ext>
    </p:extLst>
  </p:cSld>
  <p:clrMapOvr>
    <a:masterClrMapping/>
  </p:clrMapOvr>
  <mc:AlternateContent xmlns:mc="http://schemas.openxmlformats.org/markup-compatibility/2006">
    <mc:Choice xmlns:p14="http://schemas.microsoft.com/office/powerpoint/2010/main" Requires="p14">
      <p:transition spd="slow" p14:dur="2000" advTm="17072"/>
    </mc:Choice>
    <mc:Fallback>
      <p:transition spd="slow" advTm="170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5782-9AA9-BC4C-6C47-92E5EC639297}"/>
              </a:ext>
            </a:extLst>
          </p:cNvPr>
          <p:cNvSpPr>
            <a:spLocks noGrp="1"/>
          </p:cNvSpPr>
          <p:nvPr>
            <p:ph type="title"/>
          </p:nvPr>
        </p:nvSpPr>
        <p:spPr/>
        <p:txBody>
          <a:bodyPr/>
          <a:lstStyle/>
          <a:p>
            <a:r>
              <a:rPr lang="en-US" dirty="0"/>
              <a:t>ASRS</a:t>
            </a:r>
            <a:endParaRPr lang="en-GB" dirty="0"/>
          </a:p>
        </p:txBody>
      </p:sp>
      <p:pic>
        <p:nvPicPr>
          <p:cNvPr id="4" name="Picture 3">
            <a:extLst>
              <a:ext uri="{FF2B5EF4-FFF2-40B4-BE49-F238E27FC236}">
                <a16:creationId xmlns:a16="http://schemas.microsoft.com/office/drawing/2014/main" id="{CC9D43BB-2702-63CA-372A-F75D306F3C69}"/>
              </a:ext>
            </a:extLst>
          </p:cNvPr>
          <p:cNvPicPr>
            <a:picLocks noChangeAspect="1"/>
          </p:cNvPicPr>
          <p:nvPr/>
        </p:nvPicPr>
        <p:blipFill>
          <a:blip r:embed="rId3"/>
          <a:stretch>
            <a:fillRect/>
          </a:stretch>
        </p:blipFill>
        <p:spPr>
          <a:xfrm>
            <a:off x="2514600" y="1399269"/>
            <a:ext cx="5090746" cy="4376035"/>
          </a:xfrm>
          <a:prstGeom prst="rect">
            <a:avLst/>
          </a:prstGeom>
        </p:spPr>
      </p:pic>
    </p:spTree>
    <p:extLst>
      <p:ext uri="{BB962C8B-B14F-4D97-AF65-F5344CB8AC3E}">
        <p14:creationId xmlns:p14="http://schemas.microsoft.com/office/powerpoint/2010/main" val="2297718755"/>
      </p:ext>
    </p:extLst>
  </p:cSld>
  <p:clrMapOvr>
    <a:masterClrMapping/>
  </p:clrMapOvr>
  <mc:AlternateContent xmlns:mc="http://schemas.openxmlformats.org/markup-compatibility/2006">
    <mc:Choice xmlns:p14="http://schemas.microsoft.com/office/powerpoint/2010/main" Requires="p14">
      <p:transition spd="slow" p14:dur="2000" advTm="27096"/>
    </mc:Choice>
    <mc:Fallback>
      <p:transition spd="slow" advTm="2709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ED00-18A3-5599-0B07-90344E4D1941}"/>
              </a:ext>
            </a:extLst>
          </p:cNvPr>
          <p:cNvSpPr>
            <a:spLocks noGrp="1"/>
          </p:cNvSpPr>
          <p:nvPr>
            <p:ph type="title"/>
          </p:nvPr>
        </p:nvSpPr>
        <p:spPr/>
        <p:txBody>
          <a:bodyPr/>
          <a:lstStyle/>
          <a:p>
            <a:r>
              <a:rPr lang="en-US" dirty="0"/>
              <a:t>ASRS detail</a:t>
            </a:r>
            <a:endParaRPr lang="en-GB" dirty="0"/>
          </a:p>
        </p:txBody>
      </p:sp>
      <p:pic>
        <p:nvPicPr>
          <p:cNvPr id="4" name="Picture 3">
            <a:extLst>
              <a:ext uri="{FF2B5EF4-FFF2-40B4-BE49-F238E27FC236}">
                <a16:creationId xmlns:a16="http://schemas.microsoft.com/office/drawing/2014/main" id="{46E414B6-847B-DF71-A41B-674B872166C6}"/>
              </a:ext>
            </a:extLst>
          </p:cNvPr>
          <p:cNvPicPr>
            <a:picLocks noChangeAspect="1"/>
          </p:cNvPicPr>
          <p:nvPr/>
        </p:nvPicPr>
        <p:blipFill>
          <a:blip r:embed="rId3"/>
          <a:stretch>
            <a:fillRect/>
          </a:stretch>
        </p:blipFill>
        <p:spPr>
          <a:xfrm>
            <a:off x="838200" y="2053658"/>
            <a:ext cx="9289386" cy="2750684"/>
          </a:xfrm>
          <a:prstGeom prst="rect">
            <a:avLst/>
          </a:prstGeom>
        </p:spPr>
      </p:pic>
    </p:spTree>
    <p:extLst>
      <p:ext uri="{BB962C8B-B14F-4D97-AF65-F5344CB8AC3E}">
        <p14:creationId xmlns:p14="http://schemas.microsoft.com/office/powerpoint/2010/main" val="1213841008"/>
      </p:ext>
    </p:extLst>
  </p:cSld>
  <p:clrMapOvr>
    <a:masterClrMapping/>
  </p:clrMapOvr>
  <mc:AlternateContent xmlns:mc="http://schemas.openxmlformats.org/markup-compatibility/2006">
    <mc:Choice xmlns:p14="http://schemas.microsoft.com/office/powerpoint/2010/main" Requires="p14">
      <p:transition spd="slow" p14:dur="2000" advTm="2531"/>
    </mc:Choice>
    <mc:Fallback>
      <p:transition spd="slow" advTm="253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4BC1-8B56-3926-D97F-2D2C18E6415A}"/>
              </a:ext>
            </a:extLst>
          </p:cNvPr>
          <p:cNvSpPr>
            <a:spLocks noGrp="1"/>
          </p:cNvSpPr>
          <p:nvPr>
            <p:ph type="title"/>
          </p:nvPr>
        </p:nvSpPr>
        <p:spPr/>
        <p:txBody>
          <a:bodyPr/>
          <a:lstStyle/>
          <a:p>
            <a:r>
              <a:rPr lang="en-US" dirty="0"/>
              <a:t>ASRS detail</a:t>
            </a:r>
            <a:endParaRPr lang="en-GB" dirty="0"/>
          </a:p>
        </p:txBody>
      </p:sp>
      <p:pic>
        <p:nvPicPr>
          <p:cNvPr id="4" name="Picture 3">
            <a:extLst>
              <a:ext uri="{FF2B5EF4-FFF2-40B4-BE49-F238E27FC236}">
                <a16:creationId xmlns:a16="http://schemas.microsoft.com/office/drawing/2014/main" id="{0D2E91B4-D20E-9115-A934-34215E33732C}"/>
              </a:ext>
            </a:extLst>
          </p:cNvPr>
          <p:cNvPicPr>
            <a:picLocks noChangeAspect="1"/>
          </p:cNvPicPr>
          <p:nvPr/>
        </p:nvPicPr>
        <p:blipFill>
          <a:blip r:embed="rId3"/>
          <a:stretch>
            <a:fillRect/>
          </a:stretch>
        </p:blipFill>
        <p:spPr>
          <a:xfrm>
            <a:off x="1608476" y="1389567"/>
            <a:ext cx="7392432" cy="5010849"/>
          </a:xfrm>
          <a:prstGeom prst="rect">
            <a:avLst/>
          </a:prstGeom>
        </p:spPr>
      </p:pic>
    </p:spTree>
    <p:extLst>
      <p:ext uri="{BB962C8B-B14F-4D97-AF65-F5344CB8AC3E}">
        <p14:creationId xmlns:p14="http://schemas.microsoft.com/office/powerpoint/2010/main" val="2788807446"/>
      </p:ext>
    </p:extLst>
  </p:cSld>
  <p:clrMapOvr>
    <a:masterClrMapping/>
  </p:clrMapOvr>
  <mc:AlternateContent xmlns:mc="http://schemas.openxmlformats.org/markup-compatibility/2006">
    <mc:Choice xmlns:p14="http://schemas.microsoft.com/office/powerpoint/2010/main" Requires="p14">
      <p:transition spd="slow" p14:dur="2000" advTm="12678"/>
    </mc:Choice>
    <mc:Fallback>
      <p:transition spd="slow" advTm="1267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FE47-9AAC-C38B-AE1C-9D5E0A47C5EA}"/>
              </a:ext>
            </a:extLst>
          </p:cNvPr>
          <p:cNvSpPr>
            <a:spLocks noGrp="1"/>
          </p:cNvSpPr>
          <p:nvPr>
            <p:ph type="title"/>
          </p:nvPr>
        </p:nvSpPr>
        <p:spPr/>
        <p:txBody>
          <a:bodyPr/>
          <a:lstStyle/>
          <a:p>
            <a:r>
              <a:rPr lang="en-US" dirty="0"/>
              <a:t>Weiss Impairment Scale </a:t>
            </a:r>
            <a:endParaRPr lang="en-GB" dirty="0"/>
          </a:p>
        </p:txBody>
      </p:sp>
      <p:pic>
        <p:nvPicPr>
          <p:cNvPr id="4" name="Picture 3">
            <a:extLst>
              <a:ext uri="{FF2B5EF4-FFF2-40B4-BE49-F238E27FC236}">
                <a16:creationId xmlns:a16="http://schemas.microsoft.com/office/drawing/2014/main" id="{4256BD7D-C947-3A60-45DE-54C00DFD347C}"/>
              </a:ext>
            </a:extLst>
          </p:cNvPr>
          <p:cNvPicPr>
            <a:picLocks noChangeAspect="1"/>
          </p:cNvPicPr>
          <p:nvPr/>
        </p:nvPicPr>
        <p:blipFill>
          <a:blip r:embed="rId3"/>
          <a:stretch>
            <a:fillRect/>
          </a:stretch>
        </p:blipFill>
        <p:spPr>
          <a:xfrm>
            <a:off x="2128414" y="1980998"/>
            <a:ext cx="5920484" cy="4389822"/>
          </a:xfrm>
          <a:prstGeom prst="rect">
            <a:avLst/>
          </a:prstGeom>
        </p:spPr>
      </p:pic>
    </p:spTree>
    <p:extLst>
      <p:ext uri="{BB962C8B-B14F-4D97-AF65-F5344CB8AC3E}">
        <p14:creationId xmlns:p14="http://schemas.microsoft.com/office/powerpoint/2010/main" val="2393568047"/>
      </p:ext>
    </p:extLst>
  </p:cSld>
  <p:clrMapOvr>
    <a:masterClrMapping/>
  </p:clrMapOvr>
  <mc:AlternateContent xmlns:mc="http://schemas.openxmlformats.org/markup-compatibility/2006">
    <mc:Choice xmlns:p14="http://schemas.microsoft.com/office/powerpoint/2010/main" Requires="p14">
      <p:transition spd="slow" p14:dur="2000" advTm="49950"/>
    </mc:Choice>
    <mc:Fallback>
      <p:transition spd="slow" advTm="4995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7555-0F68-BAAD-6297-DE0BC8BA335E}"/>
              </a:ext>
            </a:extLst>
          </p:cNvPr>
          <p:cNvSpPr>
            <a:spLocks noGrp="1"/>
          </p:cNvSpPr>
          <p:nvPr>
            <p:ph type="title"/>
          </p:nvPr>
        </p:nvSpPr>
        <p:spPr/>
        <p:txBody>
          <a:bodyPr/>
          <a:lstStyle/>
          <a:p>
            <a:r>
              <a:rPr lang="en-US" dirty="0"/>
              <a:t>Weiss Impairment Scale </a:t>
            </a:r>
            <a:endParaRPr lang="en-GB" dirty="0"/>
          </a:p>
        </p:txBody>
      </p:sp>
      <p:pic>
        <p:nvPicPr>
          <p:cNvPr id="10" name="Picture 9">
            <a:extLst>
              <a:ext uri="{FF2B5EF4-FFF2-40B4-BE49-F238E27FC236}">
                <a16:creationId xmlns:a16="http://schemas.microsoft.com/office/drawing/2014/main" id="{E5B45FAD-BF47-998C-8BFC-427411CCBEBB}"/>
              </a:ext>
            </a:extLst>
          </p:cNvPr>
          <p:cNvPicPr>
            <a:picLocks noChangeAspect="1"/>
          </p:cNvPicPr>
          <p:nvPr/>
        </p:nvPicPr>
        <p:blipFill>
          <a:blip r:embed="rId3"/>
          <a:stretch>
            <a:fillRect/>
          </a:stretch>
        </p:blipFill>
        <p:spPr>
          <a:xfrm>
            <a:off x="2303584" y="1744167"/>
            <a:ext cx="6093070" cy="4687543"/>
          </a:xfrm>
          <a:prstGeom prst="rect">
            <a:avLst/>
          </a:prstGeom>
        </p:spPr>
      </p:pic>
    </p:spTree>
    <p:extLst>
      <p:ext uri="{BB962C8B-B14F-4D97-AF65-F5344CB8AC3E}">
        <p14:creationId xmlns:p14="http://schemas.microsoft.com/office/powerpoint/2010/main" val="535298298"/>
      </p:ext>
    </p:extLst>
  </p:cSld>
  <p:clrMapOvr>
    <a:masterClrMapping/>
  </p:clrMapOvr>
  <mc:AlternateContent xmlns:mc="http://schemas.openxmlformats.org/markup-compatibility/2006">
    <mc:Choice xmlns:p14="http://schemas.microsoft.com/office/powerpoint/2010/main" Requires="p14">
      <p:transition spd="slow" p14:dur="2000" advTm="10847"/>
    </mc:Choice>
    <mc:Fallback>
      <p:transition spd="slow" advTm="1084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21BC-019F-097C-8ECF-D40A693B077C}"/>
              </a:ext>
            </a:extLst>
          </p:cNvPr>
          <p:cNvSpPr>
            <a:spLocks noGrp="1"/>
          </p:cNvSpPr>
          <p:nvPr>
            <p:ph type="title"/>
          </p:nvPr>
        </p:nvSpPr>
        <p:spPr/>
        <p:txBody>
          <a:bodyPr/>
          <a:lstStyle/>
          <a:p>
            <a:r>
              <a:rPr lang="en-US" dirty="0"/>
              <a:t>We need supervision 	</a:t>
            </a:r>
            <a:endParaRPr lang="en-GB" dirty="0"/>
          </a:p>
        </p:txBody>
      </p:sp>
      <p:sp>
        <p:nvSpPr>
          <p:cNvPr id="3" name="Content Placeholder 2">
            <a:extLst>
              <a:ext uri="{FF2B5EF4-FFF2-40B4-BE49-F238E27FC236}">
                <a16:creationId xmlns:a16="http://schemas.microsoft.com/office/drawing/2014/main" id="{9759078B-C76C-A208-C876-C5316DD4CD0C}"/>
              </a:ext>
            </a:extLst>
          </p:cNvPr>
          <p:cNvSpPr>
            <a:spLocks noGrp="1"/>
          </p:cNvSpPr>
          <p:nvPr>
            <p:ph idx="1"/>
          </p:nvPr>
        </p:nvSpPr>
        <p:spPr/>
        <p:txBody>
          <a:bodyPr/>
          <a:lstStyle/>
          <a:p>
            <a:r>
              <a:rPr lang="en-US" dirty="0"/>
              <a:t>For our first cases</a:t>
            </a:r>
          </a:p>
          <a:p>
            <a:r>
              <a:rPr lang="en-US" dirty="0"/>
              <a:t>For ongoing mentoring and support</a:t>
            </a:r>
          </a:p>
          <a:p>
            <a:r>
              <a:rPr lang="en-US" dirty="0"/>
              <a:t>As NICE guidance says – Should come from our local trust </a:t>
            </a:r>
          </a:p>
          <a:p>
            <a:r>
              <a:rPr lang="en-US" dirty="0"/>
              <a:t>Maybe it will – discussions are just starting</a:t>
            </a:r>
          </a:p>
          <a:p>
            <a:endParaRPr lang="en-US" dirty="0"/>
          </a:p>
          <a:p>
            <a:endParaRPr lang="en-GB" dirty="0"/>
          </a:p>
        </p:txBody>
      </p:sp>
    </p:spTree>
    <p:extLst>
      <p:ext uri="{BB962C8B-B14F-4D97-AF65-F5344CB8AC3E}">
        <p14:creationId xmlns:p14="http://schemas.microsoft.com/office/powerpoint/2010/main" val="518226161"/>
      </p:ext>
    </p:extLst>
  </p:cSld>
  <p:clrMapOvr>
    <a:masterClrMapping/>
  </p:clrMapOvr>
  <mc:AlternateContent xmlns:mc="http://schemas.openxmlformats.org/markup-compatibility/2006">
    <mc:Choice xmlns:p14="http://schemas.microsoft.com/office/powerpoint/2010/main" Requires="p14">
      <p:transition spd="slow" p14:dur="2000" advTm="14210"/>
    </mc:Choice>
    <mc:Fallback>
      <p:transition spd="slow" advTm="1421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E8F0-3C19-02EC-975C-E2E9029E52F8}"/>
              </a:ext>
            </a:extLst>
          </p:cNvPr>
          <p:cNvSpPr>
            <a:spLocks noGrp="1"/>
          </p:cNvSpPr>
          <p:nvPr>
            <p:ph type="title"/>
          </p:nvPr>
        </p:nvSpPr>
        <p:spPr/>
        <p:txBody>
          <a:bodyPr/>
          <a:lstStyle/>
          <a:p>
            <a:r>
              <a:rPr lang="en-US" dirty="0"/>
              <a:t>GPs as independent contractors 	</a:t>
            </a:r>
            <a:endParaRPr lang="en-GB" dirty="0"/>
          </a:p>
        </p:txBody>
      </p:sp>
      <p:sp>
        <p:nvSpPr>
          <p:cNvPr id="3" name="Content Placeholder 2">
            <a:extLst>
              <a:ext uri="{FF2B5EF4-FFF2-40B4-BE49-F238E27FC236}">
                <a16:creationId xmlns:a16="http://schemas.microsoft.com/office/drawing/2014/main" id="{6D4FFE5F-5DB5-EFE3-2BE2-98EE32ED70E6}"/>
              </a:ext>
            </a:extLst>
          </p:cNvPr>
          <p:cNvSpPr>
            <a:spLocks noGrp="1"/>
          </p:cNvSpPr>
          <p:nvPr>
            <p:ph idx="1"/>
          </p:nvPr>
        </p:nvSpPr>
        <p:spPr/>
        <p:txBody>
          <a:bodyPr/>
          <a:lstStyle/>
          <a:p>
            <a:r>
              <a:rPr lang="en-US" dirty="0"/>
              <a:t>We can be employees of the mental health trust </a:t>
            </a:r>
          </a:p>
          <a:p>
            <a:r>
              <a:rPr lang="en-US" dirty="0"/>
              <a:t>Or we can be independent experts based on our training </a:t>
            </a:r>
          </a:p>
          <a:p>
            <a:r>
              <a:rPr lang="en-US" dirty="0"/>
              <a:t>Both general – experience of mental health diagnoses</a:t>
            </a:r>
          </a:p>
          <a:p>
            <a:r>
              <a:rPr lang="en-US" dirty="0"/>
              <a:t>And specific after specific ADHD training  - </a:t>
            </a:r>
          </a:p>
          <a:p>
            <a:endParaRPr lang="en-US" dirty="0"/>
          </a:p>
        </p:txBody>
      </p:sp>
    </p:spTree>
    <p:extLst>
      <p:ext uri="{BB962C8B-B14F-4D97-AF65-F5344CB8AC3E}">
        <p14:creationId xmlns:p14="http://schemas.microsoft.com/office/powerpoint/2010/main" val="2971511712"/>
      </p:ext>
    </p:extLst>
  </p:cSld>
  <p:clrMapOvr>
    <a:masterClrMapping/>
  </p:clrMapOvr>
  <mc:AlternateContent xmlns:mc="http://schemas.openxmlformats.org/markup-compatibility/2006">
    <mc:Choice xmlns:p14="http://schemas.microsoft.com/office/powerpoint/2010/main" Requires="p14">
      <p:transition spd="slow" p14:dur="2000" advTm="21468"/>
    </mc:Choice>
    <mc:Fallback>
      <p:transition spd="slow" advTm="2146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B6E5-63E5-7AEF-C042-B3E70942B687}"/>
              </a:ext>
            </a:extLst>
          </p:cNvPr>
          <p:cNvSpPr>
            <a:spLocks noGrp="1"/>
          </p:cNvSpPr>
          <p:nvPr>
            <p:ph type="title"/>
          </p:nvPr>
        </p:nvSpPr>
        <p:spPr/>
        <p:txBody>
          <a:bodyPr/>
          <a:lstStyle/>
          <a:p>
            <a:r>
              <a:rPr lang="en-US" dirty="0"/>
              <a:t>If you are interested: visit  ADHD by GP.org</a:t>
            </a:r>
            <a:br>
              <a:rPr lang="en-GB" dirty="0"/>
            </a:br>
            <a:endParaRPr lang="en-GB" dirty="0"/>
          </a:p>
        </p:txBody>
      </p:sp>
      <p:pic>
        <p:nvPicPr>
          <p:cNvPr id="5" name="Content Placeholder 4">
            <a:extLst>
              <a:ext uri="{FF2B5EF4-FFF2-40B4-BE49-F238E27FC236}">
                <a16:creationId xmlns:a16="http://schemas.microsoft.com/office/drawing/2014/main" id="{8383E0E8-76C8-DB80-8D9F-0CACB85C9A1E}"/>
              </a:ext>
            </a:extLst>
          </p:cNvPr>
          <p:cNvPicPr>
            <a:picLocks noGrp="1" noChangeAspect="1"/>
          </p:cNvPicPr>
          <p:nvPr>
            <p:ph idx="1"/>
          </p:nvPr>
        </p:nvPicPr>
        <p:blipFill>
          <a:blip r:embed="rId2"/>
          <a:stretch>
            <a:fillRect/>
          </a:stretch>
        </p:blipFill>
        <p:spPr>
          <a:xfrm>
            <a:off x="1534114" y="1825625"/>
            <a:ext cx="9123772" cy="4351338"/>
          </a:xfrm>
        </p:spPr>
      </p:pic>
    </p:spTree>
    <p:extLst>
      <p:ext uri="{BB962C8B-B14F-4D97-AF65-F5344CB8AC3E}">
        <p14:creationId xmlns:p14="http://schemas.microsoft.com/office/powerpoint/2010/main" val="934133670"/>
      </p:ext>
    </p:extLst>
  </p:cSld>
  <p:clrMapOvr>
    <a:masterClrMapping/>
  </p:clrMapOvr>
  <mc:AlternateContent xmlns:mc="http://schemas.openxmlformats.org/markup-compatibility/2006">
    <mc:Choice xmlns:p14="http://schemas.microsoft.com/office/powerpoint/2010/main" Requires="p14">
      <p:transition spd="slow" p14:dur="2000" advTm="20131"/>
    </mc:Choice>
    <mc:Fallback>
      <p:transition spd="slow" advTm="201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8B71-CF5A-2EFF-8B76-C84941C88287}"/>
              </a:ext>
            </a:extLst>
          </p:cNvPr>
          <p:cNvSpPr>
            <a:spLocks noGrp="1"/>
          </p:cNvSpPr>
          <p:nvPr>
            <p:ph type="title"/>
          </p:nvPr>
        </p:nvSpPr>
        <p:spPr/>
        <p:txBody>
          <a:bodyPr/>
          <a:lstStyle/>
          <a:p>
            <a:r>
              <a:rPr lang="en-GB" dirty="0"/>
              <a:t>ADHD is a major problem</a:t>
            </a:r>
          </a:p>
        </p:txBody>
      </p:sp>
      <p:sp>
        <p:nvSpPr>
          <p:cNvPr id="3" name="Content Placeholder 2">
            <a:extLst>
              <a:ext uri="{FF2B5EF4-FFF2-40B4-BE49-F238E27FC236}">
                <a16:creationId xmlns:a16="http://schemas.microsoft.com/office/drawing/2014/main" id="{19F38665-CC0C-45DA-B046-0BCB42CD5C1B}"/>
              </a:ext>
            </a:extLst>
          </p:cNvPr>
          <p:cNvSpPr>
            <a:spLocks noGrp="1"/>
          </p:cNvSpPr>
          <p:nvPr>
            <p:ph idx="1"/>
          </p:nvPr>
        </p:nvSpPr>
        <p:spPr/>
        <p:txBody>
          <a:bodyPr>
            <a:normAutofit/>
          </a:bodyPr>
          <a:lstStyle/>
          <a:p>
            <a:r>
              <a:rPr lang="en-GB" sz="2400" b="0" i="0" dirty="0">
                <a:solidFill>
                  <a:srgbClr val="333333"/>
                </a:solidFill>
                <a:effectLst/>
                <a:latin typeface="Georgia" panose="02040502050405020303" pitchFamily="18" charset="0"/>
              </a:rPr>
              <a:t>Adults with ADHD tend to suffer from major socioeconomic disadvantage functional impairment</a:t>
            </a:r>
          </a:p>
          <a:p>
            <a:r>
              <a:rPr lang="en-GB" sz="2400" b="0" i="0" dirty="0">
                <a:solidFill>
                  <a:srgbClr val="333333"/>
                </a:solidFill>
                <a:effectLst/>
                <a:latin typeface="Georgia" panose="02040502050405020303" pitchFamily="18" charset="0"/>
              </a:rPr>
              <a:t>and a diminished quality of life and reduced life </a:t>
            </a:r>
            <a:r>
              <a:rPr lang="en-GB" sz="2400" b="0" i="0" dirty="0" err="1">
                <a:solidFill>
                  <a:srgbClr val="333333"/>
                </a:solidFill>
                <a:effectLst/>
                <a:latin typeface="Georgia" panose="02040502050405020303" pitchFamily="18" charset="0"/>
              </a:rPr>
              <a:t>expecetancy</a:t>
            </a:r>
            <a:r>
              <a:rPr lang="en-GB" sz="2400" b="0" i="0" dirty="0">
                <a:solidFill>
                  <a:srgbClr val="333333"/>
                </a:solidFill>
                <a:effectLst/>
                <a:latin typeface="Georgia" panose="02040502050405020303" pitchFamily="18" charset="0"/>
              </a:rPr>
              <a:t>  -worse than diabetes </a:t>
            </a:r>
          </a:p>
          <a:p>
            <a:r>
              <a:rPr lang="en-GB" sz="2400" b="0" i="0" dirty="0">
                <a:solidFill>
                  <a:srgbClr val="333333"/>
                </a:solidFill>
                <a:effectLst/>
                <a:latin typeface="Georgia" panose="02040502050405020303" pitchFamily="18" charset="0"/>
              </a:rPr>
              <a:t>Lower levels of education, higher levels of unemployment,  </a:t>
            </a:r>
          </a:p>
          <a:p>
            <a:r>
              <a:rPr lang="en-GB" sz="2400" b="0" i="0" dirty="0">
                <a:solidFill>
                  <a:srgbClr val="333333"/>
                </a:solidFill>
                <a:effectLst/>
                <a:latin typeface="Georgia" panose="02040502050405020303" pitchFamily="18" charset="0"/>
              </a:rPr>
              <a:t>early parenthood</a:t>
            </a:r>
          </a:p>
          <a:p>
            <a:r>
              <a:rPr lang="en-GB" sz="2400" b="0" i="0" dirty="0">
                <a:solidFill>
                  <a:srgbClr val="333333"/>
                </a:solidFill>
                <a:effectLst/>
                <a:latin typeface="Georgia" panose="02040502050405020303" pitchFamily="18" charset="0"/>
              </a:rPr>
              <a:t>difficulties in governing financial issues. </a:t>
            </a:r>
          </a:p>
          <a:p>
            <a:r>
              <a:rPr lang="en-GB" sz="2400" b="0" i="0" dirty="0">
                <a:solidFill>
                  <a:srgbClr val="333333"/>
                </a:solidFill>
                <a:effectLst/>
                <a:latin typeface="Georgia" panose="02040502050405020303" pitchFamily="18" charset="0"/>
              </a:rPr>
              <a:t>ADHD is much more prevalent in the prison population and long term unemployed </a:t>
            </a:r>
            <a:endParaRPr lang="en-GB" sz="2400" dirty="0"/>
          </a:p>
        </p:txBody>
      </p:sp>
    </p:spTree>
    <p:extLst>
      <p:ext uri="{BB962C8B-B14F-4D97-AF65-F5344CB8AC3E}">
        <p14:creationId xmlns:p14="http://schemas.microsoft.com/office/powerpoint/2010/main" val="47899075"/>
      </p:ext>
    </p:extLst>
  </p:cSld>
  <p:clrMapOvr>
    <a:masterClrMapping/>
  </p:clrMapOvr>
  <mc:AlternateContent xmlns:mc="http://schemas.openxmlformats.org/markup-compatibility/2006">
    <mc:Choice xmlns:p14="http://schemas.microsoft.com/office/powerpoint/2010/main" Requires="p14">
      <p:transition spd="slow" p14:dur="2000" advTm="2438"/>
    </mc:Choice>
    <mc:Fallback>
      <p:transition spd="slow" advTm="243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2190-0022-B9FB-2D80-CF1DB8A8241C}"/>
              </a:ext>
            </a:extLst>
          </p:cNvPr>
          <p:cNvSpPr>
            <a:spLocks noGrp="1"/>
          </p:cNvSpPr>
          <p:nvPr>
            <p:ph type="title"/>
          </p:nvPr>
        </p:nvSpPr>
        <p:spPr/>
        <p:txBody>
          <a:bodyPr/>
          <a:lstStyle/>
          <a:p>
            <a:r>
              <a:rPr lang="en-US" b="1" dirty="0"/>
              <a:t>Inaugural meeting London GP group </a:t>
            </a:r>
            <a:endParaRPr lang="en-GB" b="1" dirty="0"/>
          </a:p>
        </p:txBody>
      </p:sp>
      <p:sp>
        <p:nvSpPr>
          <p:cNvPr id="3" name="Content Placeholder 2">
            <a:extLst>
              <a:ext uri="{FF2B5EF4-FFF2-40B4-BE49-F238E27FC236}">
                <a16:creationId xmlns:a16="http://schemas.microsoft.com/office/drawing/2014/main" id="{AF9CF6F8-C861-1444-51B1-776D0024E5A0}"/>
              </a:ext>
            </a:extLst>
          </p:cNvPr>
          <p:cNvSpPr>
            <a:spLocks noGrp="1"/>
          </p:cNvSpPr>
          <p:nvPr>
            <p:ph idx="1"/>
          </p:nvPr>
        </p:nvSpPr>
        <p:spPr/>
        <p:txBody>
          <a:bodyPr>
            <a:normAutofit/>
          </a:bodyPr>
          <a:lstStyle/>
          <a:p>
            <a:r>
              <a:rPr lang="en-US" dirty="0"/>
              <a:t>Friday 7pm.  7</a:t>
            </a:r>
            <a:r>
              <a:rPr lang="en-US" baseline="30000" dirty="0"/>
              <a:t>th</a:t>
            </a:r>
            <a:r>
              <a:rPr lang="en-US" dirty="0"/>
              <a:t> June 2024</a:t>
            </a:r>
          </a:p>
          <a:p>
            <a:endParaRPr lang="en-US" dirty="0"/>
          </a:p>
          <a:p>
            <a:r>
              <a:rPr lang="nl-NL" dirty="0"/>
              <a:t>Join Zoom Meeting</a:t>
            </a:r>
          </a:p>
          <a:p>
            <a:r>
              <a:rPr lang="nl-NL" dirty="0"/>
              <a:t>https://us02web.zoom.us/j/81720128897?pwd=eFNzbzBKSm9hRHRwb3BPWU11bG1LZz09</a:t>
            </a:r>
          </a:p>
          <a:p>
            <a:r>
              <a:rPr lang="nl-NL" dirty="0"/>
              <a:t>Meeting ID: 817 2012 8897 Passcode: 999469</a:t>
            </a:r>
          </a:p>
          <a:p>
            <a:endParaRPr lang="nl-NL" dirty="0"/>
          </a:p>
          <a:p>
            <a:r>
              <a:rPr lang="nl-NL" dirty="0"/>
              <a:t>jeremygray@nhs.net</a:t>
            </a:r>
          </a:p>
          <a:p>
            <a:endParaRPr lang="nl-NL" dirty="0"/>
          </a:p>
          <a:p>
            <a:endParaRPr lang="en-US" dirty="0"/>
          </a:p>
          <a:p>
            <a:endParaRPr lang="en-US" dirty="0"/>
          </a:p>
          <a:p>
            <a:endParaRPr lang="en-GB" dirty="0"/>
          </a:p>
        </p:txBody>
      </p:sp>
    </p:spTree>
    <p:extLst>
      <p:ext uri="{BB962C8B-B14F-4D97-AF65-F5344CB8AC3E}">
        <p14:creationId xmlns:p14="http://schemas.microsoft.com/office/powerpoint/2010/main" val="320618665"/>
      </p:ext>
    </p:extLst>
  </p:cSld>
  <p:clrMapOvr>
    <a:masterClrMapping/>
  </p:clrMapOvr>
  <mc:AlternateContent xmlns:mc="http://schemas.openxmlformats.org/markup-compatibility/2006">
    <mc:Choice xmlns:p14="http://schemas.microsoft.com/office/powerpoint/2010/main" Requires="p14">
      <p:transition spd="slow" p14:dur="2000" advTm="6789"/>
    </mc:Choice>
    <mc:Fallback>
      <p:transition spd="slow" advTm="67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FBBF-1E5E-643F-49F5-DFBAA8DD3E2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BBC6C1F-5129-B849-D398-B50A5F08D494}"/>
              </a:ext>
            </a:extLst>
          </p:cNvPr>
          <p:cNvPicPr>
            <a:picLocks noGrp="1" noChangeAspect="1"/>
          </p:cNvPicPr>
          <p:nvPr>
            <p:ph idx="1"/>
          </p:nvPr>
        </p:nvPicPr>
        <p:blipFill>
          <a:blip r:embed="rId2"/>
          <a:stretch>
            <a:fillRect/>
          </a:stretch>
        </p:blipFill>
        <p:spPr>
          <a:xfrm>
            <a:off x="838200" y="2055813"/>
            <a:ext cx="10515600" cy="1620494"/>
          </a:xfrm>
        </p:spPr>
      </p:pic>
      <p:pic>
        <p:nvPicPr>
          <p:cNvPr id="7" name="Picture 6">
            <a:extLst>
              <a:ext uri="{FF2B5EF4-FFF2-40B4-BE49-F238E27FC236}">
                <a16:creationId xmlns:a16="http://schemas.microsoft.com/office/drawing/2014/main" id="{A8500B4E-535F-09F1-7100-151C76C61D5B}"/>
              </a:ext>
            </a:extLst>
          </p:cNvPr>
          <p:cNvPicPr>
            <a:picLocks noChangeAspect="1"/>
          </p:cNvPicPr>
          <p:nvPr/>
        </p:nvPicPr>
        <p:blipFill>
          <a:blip r:embed="rId3"/>
          <a:stretch>
            <a:fillRect/>
          </a:stretch>
        </p:blipFill>
        <p:spPr>
          <a:xfrm>
            <a:off x="0" y="0"/>
            <a:ext cx="12192000" cy="1940802"/>
          </a:xfrm>
          <a:prstGeom prst="rect">
            <a:avLst/>
          </a:prstGeom>
        </p:spPr>
      </p:pic>
    </p:spTree>
    <p:extLst>
      <p:ext uri="{BB962C8B-B14F-4D97-AF65-F5344CB8AC3E}">
        <p14:creationId xmlns:p14="http://schemas.microsoft.com/office/powerpoint/2010/main" val="3086165453"/>
      </p:ext>
    </p:extLst>
  </p:cSld>
  <p:clrMapOvr>
    <a:masterClrMapping/>
  </p:clrMapOvr>
  <mc:AlternateContent xmlns:mc="http://schemas.openxmlformats.org/markup-compatibility/2006">
    <mc:Choice xmlns:p14="http://schemas.microsoft.com/office/powerpoint/2010/main" Requires="p14">
      <p:transition spd="slow" p14:dur="2000" advTm="14942"/>
    </mc:Choice>
    <mc:Fallback>
      <p:transition spd="slow" advTm="149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6B4C-8BE6-1684-EF5C-D9C19123D4AD}"/>
              </a:ext>
            </a:extLst>
          </p:cNvPr>
          <p:cNvSpPr>
            <a:spLocks noGrp="1"/>
          </p:cNvSpPr>
          <p:nvPr>
            <p:ph type="title"/>
          </p:nvPr>
        </p:nvSpPr>
        <p:spPr/>
        <p:txBody>
          <a:bodyPr/>
          <a:lstStyle/>
          <a:p>
            <a:r>
              <a:rPr lang="en-US" dirty="0"/>
              <a:t>NICE  - adults:</a:t>
            </a:r>
            <a:endParaRPr lang="en-GB" dirty="0"/>
          </a:p>
        </p:txBody>
      </p:sp>
      <p:pic>
        <p:nvPicPr>
          <p:cNvPr id="5" name="Content Placeholder 4">
            <a:extLst>
              <a:ext uri="{FF2B5EF4-FFF2-40B4-BE49-F238E27FC236}">
                <a16:creationId xmlns:a16="http://schemas.microsoft.com/office/drawing/2014/main" id="{A25577AD-06A5-54B2-2A1A-9AE4A909D033}"/>
              </a:ext>
            </a:extLst>
          </p:cNvPr>
          <p:cNvPicPr>
            <a:picLocks noGrp="1" noChangeAspect="1"/>
          </p:cNvPicPr>
          <p:nvPr>
            <p:ph idx="1"/>
          </p:nvPr>
        </p:nvPicPr>
        <p:blipFill>
          <a:blip r:embed="rId2"/>
          <a:stretch>
            <a:fillRect/>
          </a:stretch>
        </p:blipFill>
        <p:spPr>
          <a:xfrm>
            <a:off x="1219686" y="1450066"/>
            <a:ext cx="9288171" cy="1648055"/>
          </a:xfrm>
        </p:spPr>
      </p:pic>
      <p:pic>
        <p:nvPicPr>
          <p:cNvPr id="6" name="Picture 5">
            <a:extLst>
              <a:ext uri="{FF2B5EF4-FFF2-40B4-BE49-F238E27FC236}">
                <a16:creationId xmlns:a16="http://schemas.microsoft.com/office/drawing/2014/main" id="{6F2CD424-BACB-0128-8732-6C53A5AEF38C}"/>
              </a:ext>
            </a:extLst>
          </p:cNvPr>
          <p:cNvPicPr>
            <a:picLocks noChangeAspect="1"/>
          </p:cNvPicPr>
          <p:nvPr/>
        </p:nvPicPr>
        <p:blipFill>
          <a:blip r:embed="rId3"/>
          <a:stretch>
            <a:fillRect/>
          </a:stretch>
        </p:blipFill>
        <p:spPr>
          <a:xfrm>
            <a:off x="1219686" y="3322424"/>
            <a:ext cx="9002381" cy="3057952"/>
          </a:xfrm>
          <a:prstGeom prst="rect">
            <a:avLst/>
          </a:prstGeom>
        </p:spPr>
      </p:pic>
    </p:spTree>
    <p:extLst>
      <p:ext uri="{BB962C8B-B14F-4D97-AF65-F5344CB8AC3E}">
        <p14:creationId xmlns:p14="http://schemas.microsoft.com/office/powerpoint/2010/main" val="3600993245"/>
      </p:ext>
    </p:extLst>
  </p:cSld>
  <p:clrMapOvr>
    <a:masterClrMapping/>
  </p:clrMapOvr>
  <mc:AlternateContent xmlns:mc="http://schemas.openxmlformats.org/markup-compatibility/2006">
    <mc:Choice xmlns:p14="http://schemas.microsoft.com/office/powerpoint/2010/main" Requires="p14">
      <p:transition spd="slow" p14:dur="2000" advTm="61466"/>
    </mc:Choice>
    <mc:Fallback>
      <p:transition spd="slow" advTm="614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D804-C332-E42E-DE68-13B9B4AADFD2}"/>
              </a:ext>
            </a:extLst>
          </p:cNvPr>
          <p:cNvSpPr>
            <a:spLocks noGrp="1"/>
          </p:cNvSpPr>
          <p:nvPr>
            <p:ph type="title"/>
          </p:nvPr>
        </p:nvSpPr>
        <p:spPr/>
        <p:txBody>
          <a:bodyPr/>
          <a:lstStyle/>
          <a:p>
            <a:r>
              <a:rPr lang="en-GB" b="1" dirty="0"/>
              <a:t>Lets get real </a:t>
            </a:r>
          </a:p>
        </p:txBody>
      </p:sp>
      <p:sp>
        <p:nvSpPr>
          <p:cNvPr id="3" name="Content Placeholder 2">
            <a:extLst>
              <a:ext uri="{FF2B5EF4-FFF2-40B4-BE49-F238E27FC236}">
                <a16:creationId xmlns:a16="http://schemas.microsoft.com/office/drawing/2014/main" id="{E970F6EA-A2A9-E4D0-EFDE-A10A807C0E6A}"/>
              </a:ext>
            </a:extLst>
          </p:cNvPr>
          <p:cNvSpPr>
            <a:spLocks noGrp="1"/>
          </p:cNvSpPr>
          <p:nvPr>
            <p:ph idx="1"/>
          </p:nvPr>
        </p:nvSpPr>
        <p:spPr/>
        <p:txBody>
          <a:bodyPr>
            <a:normAutofit/>
          </a:bodyPr>
          <a:lstStyle/>
          <a:p>
            <a:pPr lvl="1"/>
            <a:r>
              <a:rPr lang="en-GB" sz="4000" dirty="0"/>
              <a:t>Easy to diagnose in primary care </a:t>
            </a:r>
          </a:p>
          <a:p>
            <a:pPr lvl="1"/>
            <a:r>
              <a:rPr lang="en-GB" sz="4000" dirty="0"/>
              <a:t>The treatment is safe</a:t>
            </a:r>
          </a:p>
          <a:p>
            <a:pPr lvl="1"/>
            <a:r>
              <a:rPr lang="en-GB" sz="4000" dirty="0"/>
              <a:t>Very satisfying both for the GP and the patient</a:t>
            </a:r>
          </a:p>
          <a:p>
            <a:pPr lvl="1"/>
            <a:r>
              <a:rPr lang="en-GB" sz="4000" dirty="0"/>
              <a:t>Prevalence of untreated ADHD patients is such that it can only successfully be managed in primary care </a:t>
            </a:r>
            <a:endParaRPr lang="en-GB" dirty="0"/>
          </a:p>
        </p:txBody>
      </p:sp>
    </p:spTree>
    <p:extLst>
      <p:ext uri="{BB962C8B-B14F-4D97-AF65-F5344CB8AC3E}">
        <p14:creationId xmlns:p14="http://schemas.microsoft.com/office/powerpoint/2010/main" val="3923482218"/>
      </p:ext>
    </p:extLst>
  </p:cSld>
  <p:clrMapOvr>
    <a:masterClrMapping/>
  </p:clrMapOvr>
  <mc:AlternateContent xmlns:mc="http://schemas.openxmlformats.org/markup-compatibility/2006">
    <mc:Choice xmlns:p14="http://schemas.microsoft.com/office/powerpoint/2010/main" Requires="p14">
      <p:transition spd="slow" p14:dur="2000" advTm="18896"/>
    </mc:Choice>
    <mc:Fallback>
      <p:transition spd="slow" advTm="188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2085-E0FE-3D5F-F384-6B4387B1A4D1}"/>
              </a:ext>
            </a:extLst>
          </p:cNvPr>
          <p:cNvSpPr>
            <a:spLocks noGrp="1"/>
          </p:cNvSpPr>
          <p:nvPr>
            <p:ph type="title"/>
          </p:nvPr>
        </p:nvSpPr>
        <p:spPr/>
        <p:txBody>
          <a:bodyPr/>
          <a:lstStyle/>
          <a:p>
            <a:r>
              <a:rPr lang="en-GB" b="1" dirty="0"/>
              <a:t>ADHD diagnosis  - 1 – definitions </a:t>
            </a:r>
          </a:p>
        </p:txBody>
      </p:sp>
      <p:sp>
        <p:nvSpPr>
          <p:cNvPr id="3" name="Content Placeholder 2">
            <a:extLst>
              <a:ext uri="{FF2B5EF4-FFF2-40B4-BE49-F238E27FC236}">
                <a16:creationId xmlns:a16="http://schemas.microsoft.com/office/drawing/2014/main" id="{9CCE84CD-8929-46EC-7775-2B0FFF354E66}"/>
              </a:ext>
            </a:extLst>
          </p:cNvPr>
          <p:cNvSpPr>
            <a:spLocks noGrp="1"/>
          </p:cNvSpPr>
          <p:nvPr>
            <p:ph idx="1"/>
          </p:nvPr>
        </p:nvSpPr>
        <p:spPr/>
        <p:txBody>
          <a:bodyPr>
            <a:normAutofit/>
          </a:bodyPr>
          <a:lstStyle/>
          <a:p>
            <a:r>
              <a:rPr lang="en-GB" dirty="0"/>
              <a:t>DSM 5 and ICD-11 </a:t>
            </a:r>
          </a:p>
          <a:p>
            <a:r>
              <a:rPr lang="en-GB" dirty="0"/>
              <a:t>5  symptoms from a list of 9:  5/9 :hyperactive ADHD:  5/9 inattention ADHD or  5/9 +5/9:  Combined ADHD </a:t>
            </a:r>
          </a:p>
          <a:p>
            <a:pPr marL="0" indent="0">
              <a:buNone/>
            </a:pPr>
            <a:r>
              <a:rPr lang="en-GB" dirty="0"/>
              <a:t>• Age of onset of these symptoms is by age 12. • </a:t>
            </a:r>
          </a:p>
          <a:p>
            <a:r>
              <a:rPr lang="en-GB" dirty="0"/>
              <a:t>Impairment in two or more roles due to these symptoms has been present for the last six months or more. • </a:t>
            </a:r>
          </a:p>
          <a:p>
            <a:r>
              <a:rPr lang="en-GB" dirty="0"/>
              <a:t>A lack of alternate explanation for the symptoms or impairment, including a broad range of alternate medical (including mental health) and circumstantial </a:t>
            </a:r>
          </a:p>
        </p:txBody>
      </p:sp>
    </p:spTree>
    <p:extLst>
      <p:ext uri="{BB962C8B-B14F-4D97-AF65-F5344CB8AC3E}">
        <p14:creationId xmlns:p14="http://schemas.microsoft.com/office/powerpoint/2010/main" val="2860346508"/>
      </p:ext>
    </p:extLst>
  </p:cSld>
  <p:clrMapOvr>
    <a:masterClrMapping/>
  </p:clrMapOvr>
  <mc:AlternateContent xmlns:mc="http://schemas.openxmlformats.org/markup-compatibility/2006">
    <mc:Choice xmlns:p14="http://schemas.microsoft.com/office/powerpoint/2010/main" Requires="p14">
      <p:transition spd="slow" p14:dur="2000" advTm="38274"/>
    </mc:Choice>
    <mc:Fallback>
      <p:transition spd="slow" advTm="3827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D5B0-AD46-3F31-3419-966CB180FDCB}"/>
              </a:ext>
            </a:extLst>
          </p:cNvPr>
          <p:cNvSpPr>
            <a:spLocks noGrp="1"/>
          </p:cNvSpPr>
          <p:nvPr>
            <p:ph type="title"/>
          </p:nvPr>
        </p:nvSpPr>
        <p:spPr/>
        <p:txBody>
          <a:bodyPr/>
          <a:lstStyle/>
          <a:p>
            <a:r>
              <a:rPr lang="en-GB" b="1" dirty="0"/>
              <a:t>ADHD Diagnosis 2 – Rating Scales </a:t>
            </a:r>
          </a:p>
        </p:txBody>
      </p:sp>
      <p:sp>
        <p:nvSpPr>
          <p:cNvPr id="3" name="Content Placeholder 2">
            <a:extLst>
              <a:ext uri="{FF2B5EF4-FFF2-40B4-BE49-F238E27FC236}">
                <a16:creationId xmlns:a16="http://schemas.microsoft.com/office/drawing/2014/main" id="{9B6497B6-27CF-C6C3-94D5-4E06704F926F}"/>
              </a:ext>
            </a:extLst>
          </p:cNvPr>
          <p:cNvSpPr>
            <a:spLocks noGrp="1"/>
          </p:cNvSpPr>
          <p:nvPr>
            <p:ph idx="1"/>
          </p:nvPr>
        </p:nvSpPr>
        <p:spPr/>
        <p:txBody>
          <a:bodyPr/>
          <a:lstStyle/>
          <a:p>
            <a:r>
              <a:rPr lang="en-GB" dirty="0"/>
              <a:t>Diva 5 – Psychiatrists favourite but takes 3 hours</a:t>
            </a:r>
          </a:p>
          <a:p>
            <a:r>
              <a:rPr lang="en-GB" dirty="0"/>
              <a:t>ASRS - Over sensitive ADHD screening tool</a:t>
            </a:r>
          </a:p>
          <a:p>
            <a:r>
              <a:rPr lang="en-GB" dirty="0"/>
              <a:t>Wellbeing  - Weiss </a:t>
            </a:r>
          </a:p>
          <a:p>
            <a:r>
              <a:rPr lang="en-GB" dirty="0"/>
              <a:t>PHQ 8 - depression</a:t>
            </a:r>
          </a:p>
          <a:p>
            <a:r>
              <a:rPr lang="en-GB" dirty="0"/>
              <a:t>GAD 7 – Anxiety </a:t>
            </a:r>
          </a:p>
          <a:p>
            <a:endParaRPr lang="en-GB" dirty="0"/>
          </a:p>
        </p:txBody>
      </p:sp>
    </p:spTree>
    <p:extLst>
      <p:ext uri="{BB962C8B-B14F-4D97-AF65-F5344CB8AC3E}">
        <p14:creationId xmlns:p14="http://schemas.microsoft.com/office/powerpoint/2010/main" val="2157516035"/>
      </p:ext>
    </p:extLst>
  </p:cSld>
  <p:clrMapOvr>
    <a:masterClrMapping/>
  </p:clrMapOvr>
  <mc:AlternateContent xmlns:mc="http://schemas.openxmlformats.org/markup-compatibility/2006">
    <mc:Choice xmlns:p14="http://schemas.microsoft.com/office/powerpoint/2010/main" Requires="p14">
      <p:transition spd="slow" p14:dur="2000" advTm="43712"/>
    </mc:Choice>
    <mc:Fallback>
      <p:transition spd="slow" advTm="4371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AA938FE962A45A3E19DCBCF209F91" ma:contentTypeVersion="20" ma:contentTypeDescription="Create a new document." ma:contentTypeScope="" ma:versionID="c8901256990020bb950250d373b48171">
  <xsd:schema xmlns:xsd="http://www.w3.org/2001/XMLSchema" xmlns:xs="http://www.w3.org/2001/XMLSchema" xmlns:p="http://schemas.microsoft.com/office/2006/metadata/properties" xmlns:ns1="http://schemas.microsoft.com/sharepoint/v3" xmlns:ns3="5789755c-de38-4fe3-9623-40afa3bba1e2" xmlns:ns4="32678723-8c06-45e1-8bd0-318b9868a43d" targetNamespace="http://schemas.microsoft.com/office/2006/metadata/properties" ma:root="true" ma:fieldsID="d273b68e45103687e5ddc31a7d10d4d8" ns1:_="" ns3:_="" ns4:_="">
    <xsd:import namespace="http://schemas.microsoft.com/sharepoint/v3"/>
    <xsd:import namespace="5789755c-de38-4fe3-9623-40afa3bba1e2"/>
    <xsd:import namespace="32678723-8c06-45e1-8bd0-318b9868a4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DateTaken" minOccurs="0"/>
                <xsd:element ref="ns4:_activity" minOccurs="0"/>
                <xsd:element ref="ns4:MediaServiceLocation" minOccurs="0"/>
                <xsd:element ref="ns4:MediaServiceObjectDetectorVersions" minOccurs="0"/>
                <xsd:element ref="ns4:MediaServiceSystemTags" minOccurs="0"/>
                <xsd:element ref="ns4:MediaServiceSearchPropertie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89755c-de38-4fe3-9623-40afa3bba1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678723-8c06-45e1-8bd0-318b9868a4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32678723-8c06-45e1-8bd0-318b9868a43d"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CE09772-8B98-4C73-9BD9-999ED0A6A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89755c-de38-4fe3-9623-40afa3bba1e2"/>
    <ds:schemaRef ds:uri="32678723-8c06-45e1-8bd0-318b9868a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ED56D5-0350-4D5C-A84C-27902503BB49}">
  <ds:schemaRefs>
    <ds:schemaRef ds:uri="http://schemas.microsoft.com/sharepoint/v3/contenttype/forms"/>
  </ds:schemaRefs>
</ds:datastoreItem>
</file>

<file path=customXml/itemProps3.xml><?xml version="1.0" encoding="utf-8"?>
<ds:datastoreItem xmlns:ds="http://schemas.openxmlformats.org/officeDocument/2006/customXml" ds:itemID="{50792BC6-91CE-472D-A41A-FF4AB0B68B84}">
  <ds:schemaRefs>
    <ds:schemaRef ds:uri="http://schemas.openxmlformats.org/package/2006/metadata/core-properties"/>
    <ds:schemaRef ds:uri="http://schemas.microsoft.com/sharepoint/v3"/>
    <ds:schemaRef ds:uri="http://purl.org/dc/elements/1.1/"/>
    <ds:schemaRef ds:uri="http://schemas.microsoft.com/office/2006/documentManagement/types"/>
    <ds:schemaRef ds:uri="5789755c-de38-4fe3-9623-40afa3bba1e2"/>
    <ds:schemaRef ds:uri="http://schemas.microsoft.com/office/infopath/2007/PartnerControls"/>
    <ds:schemaRef ds:uri="http://schemas.microsoft.com/office/2006/metadata/properties"/>
    <ds:schemaRef ds:uri="32678723-8c06-45e1-8bd0-318b9868a43d"/>
    <ds:schemaRef ds:uri="http://www.w3.org/XML/1998/namespace"/>
    <ds:schemaRef ds:uri="http://purl.org/dc/dcmitype/"/>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1042</TotalTime>
  <Words>3932</Words>
  <Application>Microsoft Office PowerPoint</Application>
  <PresentationFormat>Widescreen</PresentationFormat>
  <Paragraphs>358</Paragraphs>
  <Slides>40</Slides>
  <Notes>30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-apple-system</vt:lpstr>
      <vt:lpstr>Arial</vt:lpstr>
      <vt:lpstr>BlinkMacSystemFont</vt:lpstr>
      <vt:lpstr>Calibri</vt:lpstr>
      <vt:lpstr>Calibri Light</vt:lpstr>
      <vt:lpstr>Cambria</vt:lpstr>
      <vt:lpstr>Europa</vt:lpstr>
      <vt:lpstr>Georgia</vt:lpstr>
      <vt:lpstr>Merriweather</vt:lpstr>
      <vt:lpstr>Source Sans Pro</vt:lpstr>
      <vt:lpstr>Office Theme</vt:lpstr>
      <vt:lpstr>Diagnosis and Treatment of ADHD in Primary Care </vt:lpstr>
      <vt:lpstr>Personal investment</vt:lpstr>
      <vt:lpstr>ADHD presentations  - Red Flags</vt:lpstr>
      <vt:lpstr>ADHD is a major problem</vt:lpstr>
      <vt:lpstr>PowerPoint Presentation</vt:lpstr>
      <vt:lpstr>NICE  - adults:</vt:lpstr>
      <vt:lpstr>Lets get real </vt:lpstr>
      <vt:lpstr>ADHD diagnosis  - 1 – definitions </vt:lpstr>
      <vt:lpstr>ADHD Diagnosis 2 – Rating Scales </vt:lpstr>
      <vt:lpstr>ADHD – comorbidities 1 </vt:lpstr>
      <vt:lpstr>Co morbidities – 2 ADHD found in psychiatric clinics</vt:lpstr>
      <vt:lpstr>ADHD across the Lifespan</vt:lpstr>
      <vt:lpstr>Other issues </vt:lpstr>
      <vt:lpstr>Treatment - Psychosocial</vt:lpstr>
      <vt:lpstr>Treatment - medication</vt:lpstr>
      <vt:lpstr>Medication 2</vt:lpstr>
      <vt:lpstr>Medication 3 </vt:lpstr>
      <vt:lpstr>Medication specifics – 4 – Stimulants </vt:lpstr>
      <vt:lpstr>Medication specifics</vt:lpstr>
      <vt:lpstr>PowerPoint Presentation</vt:lpstr>
      <vt:lpstr>PowerPoint Presentation</vt:lpstr>
      <vt:lpstr>Medication – Dose adjustment </vt:lpstr>
      <vt:lpstr>Medication - 5 - reviews</vt:lpstr>
      <vt:lpstr>Medication Myths</vt:lpstr>
      <vt:lpstr>Summary </vt:lpstr>
      <vt:lpstr>The END   -  and </vt:lpstr>
      <vt:lpstr>Numbers -  South West London </vt:lpstr>
      <vt:lpstr>Plan</vt:lpstr>
      <vt:lpstr>PowerPoint Presentation</vt:lpstr>
      <vt:lpstr>PowerPoint Presentation</vt:lpstr>
      <vt:lpstr>PowerPoint Presentation</vt:lpstr>
      <vt:lpstr>ASRS</vt:lpstr>
      <vt:lpstr>ASRS detail</vt:lpstr>
      <vt:lpstr>ASRS detail</vt:lpstr>
      <vt:lpstr>Weiss Impairment Scale </vt:lpstr>
      <vt:lpstr>Weiss Impairment Scale </vt:lpstr>
      <vt:lpstr>We need supervision  </vt:lpstr>
      <vt:lpstr>GPs as independent contractors  </vt:lpstr>
      <vt:lpstr>If you are interested: visit  ADHD by GP.org </vt:lpstr>
      <vt:lpstr>Inaugural meeting London GP group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and Treatment of ADHD in Primary Care</dc:title>
  <dc:creator>jeremy gray</dc:creator>
  <cp:lastModifiedBy>jeremy gray</cp:lastModifiedBy>
  <cp:revision>10</cp:revision>
  <dcterms:created xsi:type="dcterms:W3CDTF">2024-05-27T10:59:14Z</dcterms:created>
  <dcterms:modified xsi:type="dcterms:W3CDTF">2024-06-06T11:34:50Z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0x010100831AA938FE962A45A3E19DCBCF209F91</vt:lpwstr>
  </property>
</Properties>
</file>